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6"/>
  </p:notesMasterIdLst>
  <p:sldIdLst>
    <p:sldId id="256" r:id="rId2"/>
    <p:sldId id="290" r:id="rId3"/>
    <p:sldId id="257" r:id="rId4"/>
    <p:sldId id="259" r:id="rId5"/>
    <p:sldId id="261" r:id="rId6"/>
    <p:sldId id="262" r:id="rId7"/>
    <p:sldId id="260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2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7A7751-9786-4D22-91E1-E7B52B18D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37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36B0D-BDB4-4F6E-A617-7938B2587A91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1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5970F-0034-497C-87B0-821C3106C916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53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3D34D-B409-4F68-925A-1683696C2A05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16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BDA69-0158-4CF0-AC3D-E4FC451F726D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3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1FE03-CB36-4C73-94A3-00B2501B9837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55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FFEAE-799D-4754-BCDE-81D0822A849C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97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575DE-932B-4D93-B76B-1D102FC201BF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279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741F5-0E9E-4B04-A67F-D867228CBC3B}" type="slidenum">
              <a:rPr lang="en-US"/>
              <a:pPr/>
              <a:t>17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86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AE56C-0C3B-4E68-A548-0E3CE5FEEA4F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880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7CF26-A3AB-4148-A86F-9934E00642D7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12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7194D-2502-4FD5-9A3F-CF0B1637B38E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D1FBD-7EFF-4EC5-A5F7-62F3A65D5D7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74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A36FB-5F86-4616-9CAD-7AA4F8B8D4F0}" type="slidenum">
              <a:rPr lang="en-US"/>
              <a:pPr/>
              <a:t>21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421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B1F71-2D4D-4660-ADF8-CB7204B10688}" type="slidenum">
              <a:rPr lang="en-US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04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CE035-C92D-46CF-AE4D-1325A3181E86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89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D647D-B469-4FBB-A08D-4380D616B4F1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182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BE43E-D41E-4508-BB0A-07937739D5AF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10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6A02B-0F1B-40EF-B050-403F10851ED4}" type="slidenum">
              <a:rPr lang="en-US"/>
              <a:pPr/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577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8D3C1-C19E-433C-940B-6262A30BF972}" type="slidenum">
              <a:rPr lang="en-US"/>
              <a:pPr/>
              <a:t>27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93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F0BDF-97C1-4A46-ACD7-83D6F10D3DCA}" type="slidenum">
              <a:rPr lang="en-US"/>
              <a:pPr/>
              <a:t>28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51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DB7E8-964E-462E-AEC8-1ACBB895B7B9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974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EEBA3-1620-4A1A-AD89-3D6FCB4E2371}" type="slidenum">
              <a:rPr lang="en-US"/>
              <a:pPr/>
              <a:t>30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4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C579-12B5-4960-BFE4-236A315587E9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140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7E4BB-0885-45BA-942A-0067F0A5FF74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744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6AB57-51BB-4BC8-8B86-A959089EA32B}" type="slidenum">
              <a:rPr lang="en-US"/>
              <a:pPr/>
              <a:t>32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427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10CCE-8262-4B04-A9A2-5AD0829CBE88}" type="slidenum">
              <a:rPr lang="en-US"/>
              <a:pPr/>
              <a:t>33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1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933DD-0554-493C-9BF8-9F57051A2864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E789C-C45A-49C6-9C6B-C9A727402E4A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0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B7C21-29B3-44DA-A37C-551C585BB9A8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9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AC67D-6D37-4360-9817-079ED6F8D4DF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3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AF265-C9E6-4B68-931F-FA8C8E9DBF3F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14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0150D-8833-4C6D-9D8F-A69E848A176C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EB676C-C161-4F0C-BAF5-359ED5EB5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588EF-565D-4B90-B174-A1D951316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9C3A-54FA-4823-AC7C-C9EB03062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982F8F-D3A1-4A15-888F-3FCF27859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EA122-845D-4A78-A0EA-C2EDF353F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B27B4-257C-49BF-8AAF-E839AE910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AB78-69FD-49DD-A7DC-63ED9DE9A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D5E7B-9356-4590-AFD2-B1BC822DC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26D6D-8127-4B1A-9600-650068560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9A25C-F1AE-4BA9-92EA-FEF169D0F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ABE2D-1B97-4DB6-AA2D-0CCA99404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A8606-670C-4CE0-A902-FAF32CA2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0B9FCF1A-5FE8-4330-8736-946A997CC5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7724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Building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Equations 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from Word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>
              <a:solidFill>
                <a:schemeClr val="bg2"/>
              </a:solidFill>
            </a:endParaRP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3:  Identify any constants.</a:t>
            </a:r>
          </a:p>
          <a:p>
            <a:pPr marL="57150" indent="0">
              <a:tabLst>
                <a:tab pos="57150" algn="l"/>
                <a:tab pos="114300" algn="l"/>
              </a:tabLst>
            </a:pPr>
            <a:r>
              <a:rPr lang="en-US" sz="2800"/>
              <a:t>  A constant is a value that will stay the same no matter what the variables are. </a:t>
            </a:r>
          </a:p>
          <a:p>
            <a:pPr marL="57150" indent="0">
              <a:tabLst>
                <a:tab pos="57150" algn="l"/>
                <a:tab pos="114300" algn="l"/>
              </a:tabLst>
            </a:pPr>
            <a:r>
              <a:rPr lang="en-US" sz="2800"/>
              <a:t>  Figure out if the constant is being added to or subtracted from the total. </a:t>
            </a:r>
            <a:endParaRPr lang="en-US" sz="4000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6705600" y="838200"/>
            <a:ext cx="13716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  <a:noFill/>
          <a:ln/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                   W   + 75   =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Add or subtract the constant(s).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 rot="2340617">
            <a:off x="6096000" y="990600"/>
            <a:ext cx="381000" cy="3027363"/>
          </a:xfrm>
          <a:prstGeom prst="downArrow">
            <a:avLst>
              <a:gd name="adj1" fmla="val 59370"/>
              <a:gd name="adj2" fmla="val 2249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>
              <a:solidFill>
                <a:schemeClr val="bg2"/>
              </a:solidFill>
            </a:endParaRP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4:  Identify the rate(s) of change.</a:t>
            </a:r>
            <a:endParaRPr lang="en-US" sz="2800"/>
          </a:p>
          <a:p>
            <a:pPr marL="57150" indent="0">
              <a:lnSpc>
                <a:spcPct val="90000"/>
              </a:lnSpc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tabLst>
                <a:tab pos="57150" algn="l"/>
                <a:tab pos="114300" algn="l"/>
              </a:tabLst>
            </a:pPr>
            <a:r>
              <a:rPr lang="en-US" sz="2800"/>
              <a:t> The rate of change is how much the total will change each time the variable changes.</a:t>
            </a:r>
          </a:p>
          <a:p>
            <a:pPr marL="57150" indent="0">
              <a:lnSpc>
                <a:spcPct val="90000"/>
              </a:lnSpc>
              <a:tabLst>
                <a:tab pos="57150" algn="l"/>
                <a:tab pos="114300" algn="l"/>
              </a:tabLst>
            </a:pPr>
            <a:r>
              <a:rPr lang="en-US" sz="2800"/>
              <a:t>  In a linear equation, the rate of change will remain steady.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3962400" y="1219200"/>
            <a:ext cx="13716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  <a:noFill/>
          <a:ln/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           100 * W  +  75   =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Multiply the rate of change by the variable(s).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 rot="2340617">
            <a:off x="3581400" y="1600200"/>
            <a:ext cx="381000" cy="2265363"/>
          </a:xfrm>
          <a:prstGeom prst="downArrow">
            <a:avLst>
              <a:gd name="adj1" fmla="val 59370"/>
              <a:gd name="adj2" fmla="val 1683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  <a:noFill/>
          <a:ln/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           100 * W  +  75   =  T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295400" y="4953000"/>
            <a:ext cx="6553200" cy="823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You have built an equation!!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Next problem:  The daycare center down the street charges no enrollment fee, but $110 per week.  Write an equation for the total cost over time.  </a:t>
            </a:r>
          </a:p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189413"/>
            <a:ext cx="2133600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038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		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1:  Identify the variables</a:t>
            </a:r>
            <a:endParaRPr lang="en-US" sz="2800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5486400" y="1219200"/>
            <a:ext cx="12954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4191000" y="16764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038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		W           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1:  Identify the variables</a:t>
            </a:r>
            <a:endParaRPr lang="en-US" sz="2800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5486400" y="1219200"/>
            <a:ext cx="12954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191000" y="16764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		W           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1: Identify the variables.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2:  Identify the end result of the situation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191000" y="16764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		W         =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1: Identify the variables.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2:  Identify the end result of the situation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4191000" y="16764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Group 2"/>
          <p:cNvGraphicFramePr>
            <a:graphicFrameLocks noGrp="1"/>
          </p:cNvGraphicFramePr>
          <p:nvPr>
            <p:ph type="tbl" idx="1"/>
          </p:nvPr>
        </p:nvGraphicFramePr>
        <p:xfrm>
          <a:off x="685800" y="457200"/>
          <a:ext cx="7772400" cy="6100763"/>
        </p:xfrm>
        <a:graphic>
          <a:graphicData uri="http://schemas.openxmlformats.org/drawingml/2006/table">
            <a:tbl>
              <a:tblPr/>
              <a:tblGrid>
                <a:gridCol w="1905000"/>
                <a:gridCol w="3276600"/>
                <a:gridCol w="2590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Things to remember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What to do in the equation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1: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2: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3: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4: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		W         =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1: Identify the variables.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2: Identify the end result of the situation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3: Identify any constants.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		W         =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1: Identify the variables.</a:t>
            </a: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2: Identify the end result of the situation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3: Identify any constants.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336925" y="47625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124200" y="838200"/>
            <a:ext cx="350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FF0000"/>
                </a:solidFill>
              </a:rPr>
              <a:t>None!</a:t>
            </a:r>
            <a:endParaRPr 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		W         =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1: Identify the variables.</a:t>
            </a:r>
            <a:endParaRPr lang="en-US" sz="28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2: Identify the end result of the situation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3: Identify any constants.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4: Identify the rate(s) of change.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3886200" y="1219200"/>
            <a:ext cx="15240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     110  *  W         =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1: Identify the variables.</a:t>
            </a:r>
            <a:endParaRPr lang="en-US" sz="28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2: Identify the end result of the situation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>
                <a:solidFill>
                  <a:schemeClr val="bg2"/>
                </a:solidFill>
              </a:rPr>
              <a:t>Step 3: Identify any constants.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4: Identify the rate(s) of change.</a:t>
            </a: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3886200" y="1219200"/>
            <a:ext cx="15240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The daycare center down the street charges no enrollment fee, but $110 per week.  Write an equation for the total cost over time.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/>
              <a:t>		     110  *  W         =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</p:txBody>
      </p:sp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1219200" y="3962400"/>
            <a:ext cx="6553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You have built another</a:t>
            </a:r>
          </a:p>
          <a:p>
            <a:pPr algn="ctr"/>
            <a:r>
              <a:rPr lang="en-US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equation!!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/>
              <a:t>Naima and her friends have $40 to spend at the movie theater.  Each large popcorn costs $5 and each small soda costs $2.  Write an equation for the number of snacks she can buy with the money she has.</a:t>
            </a:r>
            <a:endParaRPr lang="en-US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495800"/>
            <a:ext cx="1746250" cy="161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0386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  <a:endParaRPr lang="en-US" sz="36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			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1:  Identify the variables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4343400" y="1143000"/>
            <a:ext cx="25146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2819400" y="15240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0386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  <a:endParaRPr lang="en-US" sz="36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			P              S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1:  Identify the variables</a:t>
            </a:r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4343400" y="1143000"/>
            <a:ext cx="25146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2819400" y="15240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864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/>
              <a:t>	                    </a:t>
            </a:r>
            <a:r>
              <a:rPr lang="en-US" sz="2800"/>
              <a:t>P              S 	</a:t>
            </a:r>
            <a:r>
              <a:rPr lang="en-US" sz="2400"/>
              <a:t>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4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1: Identify the variables.</a:t>
            </a:r>
            <a:endParaRPr lang="en-US" sz="36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2:  Identify the end result of the situation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</p:txBody>
      </p:sp>
      <p:sp>
        <p:nvSpPr>
          <p:cNvPr id="61443" name="Oval 3"/>
          <p:cNvSpPr>
            <a:spLocks noChangeArrowheads="1"/>
          </p:cNvSpPr>
          <p:nvPr/>
        </p:nvSpPr>
        <p:spPr bwMode="auto">
          <a:xfrm>
            <a:off x="4953000" y="762000"/>
            <a:ext cx="13716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2895600" y="2362200"/>
            <a:ext cx="33528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864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/>
              <a:t>	                    </a:t>
            </a:r>
            <a:r>
              <a:rPr lang="en-US" sz="2800"/>
              <a:t>P              S    =    40	</a:t>
            </a:r>
            <a:r>
              <a:rPr lang="en-US" sz="2400"/>
              <a:t>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4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1: Identify the variables.</a:t>
            </a:r>
            <a:endParaRPr lang="en-US" sz="36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2:  Identify the end result of the situation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</p:txBody>
      </p:sp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4953000" y="762000"/>
            <a:ext cx="13716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2895600" y="2362200"/>
            <a:ext cx="33528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A family daycare center charges a $75 enrollment fee and $100 per week.  Write an equation for the total cost over time. 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657600"/>
            <a:ext cx="2117725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864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/>
              <a:t>	                    </a:t>
            </a:r>
            <a:r>
              <a:rPr lang="en-US" sz="2800"/>
              <a:t>P              S    =    40	</a:t>
            </a:r>
            <a:r>
              <a:rPr lang="en-US" sz="2400"/>
              <a:t>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4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1: Identify the variables.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2:  Identify the end result of the situation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3: Identify any constants.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200400" y="990600"/>
            <a:ext cx="350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FF0000"/>
                </a:solidFill>
              </a:rPr>
              <a:t>None!</a:t>
            </a:r>
            <a:endParaRPr 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/>
              <a:t>	                    </a:t>
            </a:r>
            <a:r>
              <a:rPr lang="en-US" sz="2800"/>
              <a:t>P              S    =    40	</a:t>
            </a:r>
            <a:r>
              <a:rPr lang="en-US" sz="2400"/>
              <a:t>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4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1: Identify the variables.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2:  Identify the end result of the situation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3: Identify any constants.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4: Identify the rate(s) of change.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7391400" y="1143000"/>
            <a:ext cx="11430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5486400" y="1524000"/>
            <a:ext cx="11430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	           5  * P        2 * S    =    40	</a:t>
            </a:r>
            <a:r>
              <a:rPr lang="en-US" sz="2400"/>
              <a:t>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4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1: Identify the variables.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2:  Identify the end result of the situation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2400">
                <a:solidFill>
                  <a:schemeClr val="bg2"/>
                </a:solidFill>
              </a:rPr>
              <a:t>Step 3: Identify any constants.</a:t>
            </a: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3600"/>
              <a:t>Step 4: Identify the rate(s) of change.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</p:txBody>
      </p:sp>
      <p:sp>
        <p:nvSpPr>
          <p:cNvPr id="69635" name="Oval 3"/>
          <p:cNvSpPr>
            <a:spLocks noChangeArrowheads="1"/>
          </p:cNvSpPr>
          <p:nvPr/>
        </p:nvSpPr>
        <p:spPr bwMode="auto">
          <a:xfrm>
            <a:off x="7391400" y="1143000"/>
            <a:ext cx="11430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5486400" y="1524000"/>
            <a:ext cx="11430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 marL="57150" indent="0" algn="ctr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Naima and her friends have $40 to spend at the movie theater.  Each large popcorn costs $5 and each small soda costs $2.  Write an equation for the number of snacks she can buy with the money she has.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	           5  * P    +   2 * S    =    40	</a:t>
            </a:r>
            <a:r>
              <a:rPr lang="en-US" sz="2400"/>
              <a:t>	</a:t>
            </a:r>
          </a:p>
          <a:p>
            <a:pPr marL="57150" indent="0">
              <a:lnSpc>
                <a:spcPct val="90000"/>
              </a:lnSpc>
              <a:buFontTx/>
              <a:buNone/>
              <a:tabLst>
                <a:tab pos="57150" algn="l"/>
                <a:tab pos="114300" algn="l"/>
              </a:tabLst>
            </a:pPr>
            <a:endParaRPr lang="en-US" sz="24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36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/>
          </a:p>
        </p:txBody>
      </p:sp>
      <p:sp>
        <p:nvSpPr>
          <p:cNvPr id="71685" name="WordArt 5"/>
          <p:cNvSpPr>
            <a:spLocks noChangeArrowheads="1" noChangeShapeType="1" noTextEdit="1"/>
          </p:cNvSpPr>
          <p:nvPr/>
        </p:nvSpPr>
        <p:spPr bwMode="auto">
          <a:xfrm>
            <a:off x="1219200" y="4419600"/>
            <a:ext cx="6553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You are an equation</a:t>
            </a:r>
          </a:p>
          <a:p>
            <a:pPr algn="ctr"/>
            <a:r>
              <a:rPr lang="en-US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building expert!!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823" name="Group 95"/>
          <p:cNvGraphicFramePr>
            <a:graphicFrameLocks noGrp="1"/>
          </p:cNvGraphicFramePr>
          <p:nvPr>
            <p:ph type="tbl" idx="1"/>
          </p:nvPr>
        </p:nvGraphicFramePr>
        <p:xfrm>
          <a:off x="685800" y="457200"/>
          <a:ext cx="7772400" cy="6100763"/>
        </p:xfrm>
        <a:graphic>
          <a:graphicData uri="http://schemas.openxmlformats.org/drawingml/2006/table">
            <a:tbl>
              <a:tblPr/>
              <a:tblGrid>
                <a:gridCol w="1905000"/>
                <a:gridCol w="3276600"/>
                <a:gridCol w="2590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Things to remember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What to do in the equation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1:  Identify the variables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Variables represent values that can change.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  There may be one, two or several in a word problem.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Write letters for the variables that will help you remember what they represent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2:  Identify the end result of the situation.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The end result may be a variable (if you don’t know the value) or a number (if the value is given).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Put the end result after the equal sign.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3:  Identify any constants.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A constant is a value that will stay the same no matter what the variables are.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  Figure out if the constant is being added to or subtracted from the total.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Add or subtract the constant(s).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Step 4:  Identify the rate(s) of change.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The rate of change is how much the total will change each time the variable changes.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  In a linear equation, the rate of change will remain steady.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Multiply the rate of change by the variable(s).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1:  Identify the variables</a:t>
            </a:r>
          </a:p>
          <a:p>
            <a:pPr marL="57150" indent="0">
              <a:tabLst>
                <a:tab pos="57150" algn="l"/>
                <a:tab pos="114300" algn="l"/>
              </a:tabLst>
            </a:pPr>
            <a:r>
              <a:rPr lang="en-US" sz="2800"/>
              <a:t>  Variables represent values that can change.</a:t>
            </a:r>
          </a:p>
          <a:p>
            <a:pPr marL="57150" indent="0">
              <a:tabLst>
                <a:tab pos="57150" algn="l"/>
                <a:tab pos="114300" algn="l"/>
              </a:tabLst>
            </a:pPr>
            <a:r>
              <a:rPr lang="en-US" sz="2800"/>
              <a:t>  There may be one, two or several in a word problem.</a:t>
            </a:r>
            <a:endParaRPr lang="en-US" sz="4000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5486400" y="1219200"/>
            <a:ext cx="12954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191000" y="16764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  <a:noFill/>
          <a:ln/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                   W          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Write letters for the variables that will help you remember what they represent.</a:t>
            </a:r>
            <a:r>
              <a:rPr lang="en-US" sz="4000"/>
              <a:t>  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 rot="2759998">
            <a:off x="4904582" y="1267618"/>
            <a:ext cx="381000" cy="3027363"/>
          </a:xfrm>
          <a:prstGeom prst="downArrow">
            <a:avLst>
              <a:gd name="adj1" fmla="val 59370"/>
              <a:gd name="adj2" fmla="val 2249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  <a:noFill/>
          <a:ln/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                   W           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Write letters for the variables that will help you remember what they represent.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1612924">
            <a:off x="5334000" y="2057400"/>
            <a:ext cx="457200" cy="1828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>
              <a:solidFill>
                <a:schemeClr val="bg2"/>
              </a:solidFill>
            </a:endParaRP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Step 2:  Identify the end result of the situation.</a:t>
            </a:r>
          </a:p>
          <a:p>
            <a:pPr marL="57150" indent="0">
              <a:tabLst>
                <a:tab pos="57150" algn="l"/>
                <a:tab pos="114300" algn="l"/>
              </a:tabLst>
            </a:pPr>
            <a:r>
              <a:rPr lang="en-US" sz="2800"/>
              <a:t>  This may be a variable (if you don’t know the value) or a number (if the value is given).</a:t>
            </a:r>
            <a:endParaRPr lang="en-US" sz="4000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4114800" y="1676400"/>
            <a:ext cx="1981200" cy="609600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  <a:noFill/>
          <a:ln/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                   W            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Put the end result after the equal 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  <a:noFill/>
          <a:ln/>
        </p:spPr>
        <p:txBody>
          <a:bodyPr/>
          <a:lstStyle/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A family daycare center charges a $75 enrollment fee and $100 per week.  Write an equation for the total cost over time.</a:t>
            </a:r>
            <a:r>
              <a:rPr lang="en-US" sz="4000"/>
              <a:t>  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4000"/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r>
              <a:rPr lang="en-US" sz="4000"/>
              <a:t>                   W          =  T</a:t>
            </a:r>
          </a:p>
          <a:p>
            <a:pPr marL="57150" indent="0">
              <a:buFontTx/>
              <a:buNone/>
              <a:tabLst>
                <a:tab pos="57150" algn="l"/>
                <a:tab pos="114300" algn="l"/>
              </a:tabLst>
            </a:pPr>
            <a:endParaRPr lang="en-US" sz="2800"/>
          </a:p>
          <a:p>
            <a:pPr marL="57150" indent="0" algn="ctr">
              <a:buFontTx/>
              <a:buNone/>
              <a:tabLst>
                <a:tab pos="57150" algn="l"/>
                <a:tab pos="114300" algn="l"/>
              </a:tabLst>
            </a:pPr>
            <a:r>
              <a:rPr lang="en-US" sz="2800"/>
              <a:t>Put the end result after the equal 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MacHD:Applications:Microsoft Office 2004:Templates:Presentations:Designs:Blank Presentation</Template>
  <TotalTime>191</TotalTime>
  <Words>1508</Words>
  <Application>Microsoft Office PowerPoint</Application>
  <PresentationFormat>On-screen Show (4:3)</PresentationFormat>
  <Paragraphs>239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Impact</vt:lpstr>
      <vt:lpstr>Osaka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Educational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Equations from Word Problems</dc:title>
  <dc:creator>Educational Technology</dc:creator>
  <cp:lastModifiedBy>jwalski</cp:lastModifiedBy>
  <cp:revision>7</cp:revision>
  <dcterms:created xsi:type="dcterms:W3CDTF">2008-10-20T01:46:27Z</dcterms:created>
  <dcterms:modified xsi:type="dcterms:W3CDTF">2016-05-12T11:45:22Z</dcterms:modified>
</cp:coreProperties>
</file>