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1" r:id="rId1"/>
  </p:sldMasterIdLst>
  <p:notesMasterIdLst>
    <p:notesMasterId r:id="rId8"/>
  </p:notesMasterIdLst>
  <p:sldIdLst>
    <p:sldId id="256" r:id="rId2"/>
    <p:sldId id="258" r:id="rId3"/>
    <p:sldId id="259" r:id="rId4"/>
    <p:sldId id="260" r:id="rId5"/>
    <p:sldId id="262" r:id="rId6"/>
    <p:sldId id="263" r:id="rId7"/>
  </p:sldIdLst>
  <p:sldSz cx="12192000" cy="6858000"/>
  <p:notesSz cx="6858000" cy="9144000"/>
  <p:embeddedFontLst>
    <p:embeddedFont>
      <p:font typeface="Open Sans" panose="020B0604020202020204" charset="0"/>
      <p:regular r:id="rId9"/>
      <p:bold r:id="rId10"/>
      <p:italic r:id="rId11"/>
      <p:boldItalic r:id="rId12"/>
    </p:embeddedFont>
    <p:embeddedFont>
      <p:font typeface="Economica" panose="020B0604020202020204" charset="0"/>
      <p:regular r:id="rId13"/>
      <p:bold r:id="rId14"/>
      <p:italic r:id="rId15"/>
      <p:boldItalic r:id="rId16"/>
    </p:embeddedFont>
    <p:embeddedFont>
      <p:font typeface="Questrial" panose="020B0604020202020204" charset="0"/>
      <p:regular r:id="rId17"/>
    </p:embeddedFont>
  </p:embeddedFontLst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714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font" Target="fonts/font5.fntdata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font" Target="fonts/font4.fntdata"/><Relationship Id="rId17" Type="http://schemas.openxmlformats.org/officeDocument/2006/relationships/font" Target="fonts/font9.fntdata"/><Relationship Id="rId2" Type="http://schemas.openxmlformats.org/officeDocument/2006/relationships/slide" Target="slides/slide1.xml"/><Relationship Id="rId16" Type="http://schemas.openxmlformats.org/officeDocument/2006/relationships/font" Target="fonts/font8.fntdata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3.fntdata"/><Relationship Id="rId5" Type="http://schemas.openxmlformats.org/officeDocument/2006/relationships/slide" Target="slides/slide4.xml"/><Relationship Id="rId15" Type="http://schemas.openxmlformats.org/officeDocument/2006/relationships/font" Target="fonts/font7.fntdata"/><Relationship Id="rId10" Type="http://schemas.openxmlformats.org/officeDocument/2006/relationships/font" Target="fonts/font2.fntdata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font" Target="fonts/font1.fntdata"/><Relationship Id="rId14" Type="http://schemas.openxmlformats.org/officeDocument/2006/relationships/font" Target="fonts/font6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538496280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32669667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98" name="Shape 9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36078530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04" name="Shape 10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7596579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09" name="Shape 10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38437042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19" name="Shape 11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3834248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25" name="Shape 12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483615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/>
          <p:nvPr/>
        </p:nvSpPr>
        <p:spPr>
          <a:xfrm>
            <a:off x="3658683" y="1008933"/>
            <a:ext cx="1442130" cy="1499895"/>
          </a:xfrm>
          <a:custGeom>
            <a:avLst/>
            <a:gdLst/>
            <a:ahLst/>
            <a:cxnLst/>
            <a:rect l="0" t="0" r="0" b="0"/>
            <a:pathLst>
              <a:path w="43265" h="44998" extrusionOk="0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w="28575" cap="flat" cmpd="sng">
            <a:solidFill>
              <a:schemeClr val="lt2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10" name="Shape 10"/>
          <p:cNvSpPr/>
          <p:nvPr/>
        </p:nvSpPr>
        <p:spPr>
          <a:xfrm rot="10800000">
            <a:off x="7091169" y="4355670"/>
            <a:ext cx="1442130" cy="1499895"/>
          </a:xfrm>
          <a:custGeom>
            <a:avLst/>
            <a:gdLst/>
            <a:ahLst/>
            <a:cxnLst/>
            <a:rect l="0" t="0" r="0" b="0"/>
            <a:pathLst>
              <a:path w="43265" h="44998" extrusionOk="0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w="28575" cap="flat" cmpd="sng">
            <a:solidFill>
              <a:schemeClr val="lt2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11" name="Shape 11"/>
          <p:cNvSpPr txBox="1">
            <a:spLocks noGrp="1"/>
          </p:cNvSpPr>
          <p:nvPr>
            <p:ph type="ctrTitle"/>
          </p:nvPr>
        </p:nvSpPr>
        <p:spPr>
          <a:xfrm>
            <a:off x="4059600" y="1925673"/>
            <a:ext cx="4072799" cy="2049600"/>
          </a:xfrm>
          <a:prstGeom prst="rect">
            <a:avLst/>
          </a:prstGeom>
        </p:spPr>
        <p:txBody>
          <a:bodyPr lIns="121900" tIns="121900" rIns="121900" bIns="121900" anchor="b" anchorCtr="0"/>
          <a:lstStyle>
            <a:lvl1pPr algn="ctr">
              <a:spcBef>
                <a:spcPts val="0"/>
              </a:spcBef>
              <a:defRPr/>
            </a:lvl1pPr>
            <a:lvl2pPr algn="ctr">
              <a:spcBef>
                <a:spcPts val="0"/>
              </a:spcBef>
              <a:defRPr/>
            </a:lvl2pPr>
            <a:lvl3pPr algn="ctr">
              <a:spcBef>
                <a:spcPts val="0"/>
              </a:spcBef>
              <a:defRPr/>
            </a:lvl3pPr>
            <a:lvl4pPr algn="ctr">
              <a:spcBef>
                <a:spcPts val="0"/>
              </a:spcBef>
              <a:defRPr/>
            </a:lvl4pPr>
            <a:lvl5pPr algn="ctr">
              <a:spcBef>
                <a:spcPts val="0"/>
              </a:spcBef>
              <a:defRPr/>
            </a:lvl5pPr>
            <a:lvl6pPr algn="ctr">
              <a:spcBef>
                <a:spcPts val="0"/>
              </a:spcBef>
              <a:defRPr/>
            </a:lvl6pPr>
            <a:lvl7pPr algn="ctr">
              <a:spcBef>
                <a:spcPts val="0"/>
              </a:spcBef>
              <a:defRPr/>
            </a:lvl7pPr>
            <a:lvl8pPr algn="ctr">
              <a:spcBef>
                <a:spcPts val="0"/>
              </a:spcBef>
              <a:defRPr/>
            </a:lvl8pPr>
            <a:lvl9pPr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ubTitle" idx="1"/>
          </p:nvPr>
        </p:nvSpPr>
        <p:spPr>
          <a:xfrm>
            <a:off x="4059600" y="4155440"/>
            <a:ext cx="4072799" cy="935099"/>
          </a:xfrm>
          <a:prstGeom prst="rect">
            <a:avLst/>
          </a:prstGeom>
        </p:spPr>
        <p:txBody>
          <a:bodyPr lIns="121900" tIns="121900" rIns="121900" bIns="121900" anchor="t" anchorCtr="0"/>
          <a:lstStyle>
            <a:lvl1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800">
                <a:latin typeface="Economica"/>
                <a:ea typeface="Economica"/>
                <a:cs typeface="Economica"/>
                <a:sym typeface="Economica"/>
              </a:defRPr>
            </a:lvl1pPr>
            <a:lvl2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800">
                <a:latin typeface="Economica"/>
                <a:ea typeface="Economica"/>
                <a:cs typeface="Economica"/>
                <a:sym typeface="Economica"/>
              </a:defRPr>
            </a:lvl2pPr>
            <a:lvl3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800">
                <a:latin typeface="Economica"/>
                <a:ea typeface="Economica"/>
                <a:cs typeface="Economica"/>
                <a:sym typeface="Economica"/>
              </a:defRPr>
            </a:lvl3pPr>
            <a:lvl4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800">
                <a:latin typeface="Economica"/>
                <a:ea typeface="Economica"/>
                <a:cs typeface="Economica"/>
                <a:sym typeface="Economica"/>
              </a:defRPr>
            </a:lvl4pPr>
            <a:lvl5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800">
                <a:latin typeface="Economica"/>
                <a:ea typeface="Economica"/>
                <a:cs typeface="Economica"/>
                <a:sym typeface="Economica"/>
              </a:defRPr>
            </a:lvl5pPr>
            <a:lvl6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800">
                <a:latin typeface="Economica"/>
                <a:ea typeface="Economica"/>
                <a:cs typeface="Economica"/>
                <a:sym typeface="Economica"/>
              </a:defRPr>
            </a:lvl6pPr>
            <a:lvl7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800">
                <a:latin typeface="Economica"/>
                <a:ea typeface="Economica"/>
                <a:cs typeface="Economica"/>
                <a:sym typeface="Economica"/>
              </a:defRPr>
            </a:lvl7pPr>
            <a:lvl8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800">
                <a:latin typeface="Economica"/>
                <a:ea typeface="Economica"/>
                <a:cs typeface="Economica"/>
                <a:sym typeface="Economica"/>
              </a:defRPr>
            </a:lvl8pPr>
            <a:lvl9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800">
                <a:latin typeface="Economica"/>
                <a:ea typeface="Economica"/>
                <a:cs typeface="Economica"/>
                <a:sym typeface="Economica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ldNum" idx="12"/>
          </p:nvPr>
        </p:nvSpPr>
        <p:spPr>
          <a:xfrm>
            <a:off x="11296610" y="6217622"/>
            <a:ext cx="731700" cy="524699"/>
          </a:xfrm>
          <a:prstGeom prst="rect">
            <a:avLst/>
          </a:prstGeom>
        </p:spPr>
        <p:txBody>
          <a:bodyPr lIns="121900" tIns="121900" rIns="121900" bIns="1219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/>
        </p:nvSpPr>
        <p:spPr>
          <a:xfrm>
            <a:off x="0" y="6727600"/>
            <a:ext cx="12192000" cy="130499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121900" tIns="121900" rIns="121900" bIns="1219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title"/>
          </p:nvPr>
        </p:nvSpPr>
        <p:spPr>
          <a:xfrm>
            <a:off x="415600" y="1276166"/>
            <a:ext cx="11360700" cy="2838299"/>
          </a:xfrm>
          <a:prstGeom prst="rect">
            <a:avLst/>
          </a:prstGeom>
        </p:spPr>
        <p:txBody>
          <a:bodyPr lIns="121900" tIns="121900" rIns="121900" bIns="121900" anchor="ctr" anchorCtr="0"/>
          <a:lstStyle>
            <a:lvl1pPr algn="ctr">
              <a:spcBef>
                <a:spcPts val="0"/>
              </a:spcBef>
              <a:buClr>
                <a:schemeClr val="lt2"/>
              </a:buClr>
              <a:buSzPct val="100000"/>
              <a:defRPr sz="21300">
                <a:solidFill>
                  <a:schemeClr val="lt2"/>
                </a:solidFill>
              </a:defRPr>
            </a:lvl1pPr>
            <a:lvl2pPr algn="ctr">
              <a:spcBef>
                <a:spcPts val="0"/>
              </a:spcBef>
              <a:buClr>
                <a:schemeClr val="lt2"/>
              </a:buClr>
              <a:buSzPct val="100000"/>
              <a:defRPr sz="21300">
                <a:solidFill>
                  <a:schemeClr val="lt2"/>
                </a:solidFill>
              </a:defRPr>
            </a:lvl2pPr>
            <a:lvl3pPr algn="ctr">
              <a:spcBef>
                <a:spcPts val="0"/>
              </a:spcBef>
              <a:buClr>
                <a:schemeClr val="lt2"/>
              </a:buClr>
              <a:buSzPct val="100000"/>
              <a:defRPr sz="21300">
                <a:solidFill>
                  <a:schemeClr val="lt2"/>
                </a:solidFill>
              </a:defRPr>
            </a:lvl3pPr>
            <a:lvl4pPr algn="ctr">
              <a:spcBef>
                <a:spcPts val="0"/>
              </a:spcBef>
              <a:buClr>
                <a:schemeClr val="lt2"/>
              </a:buClr>
              <a:buSzPct val="100000"/>
              <a:defRPr sz="21300">
                <a:solidFill>
                  <a:schemeClr val="lt2"/>
                </a:solidFill>
              </a:defRPr>
            </a:lvl4pPr>
            <a:lvl5pPr algn="ctr">
              <a:spcBef>
                <a:spcPts val="0"/>
              </a:spcBef>
              <a:buClr>
                <a:schemeClr val="lt2"/>
              </a:buClr>
              <a:buSzPct val="100000"/>
              <a:defRPr sz="21300">
                <a:solidFill>
                  <a:schemeClr val="lt2"/>
                </a:solidFill>
              </a:defRPr>
            </a:lvl5pPr>
            <a:lvl6pPr algn="ctr">
              <a:spcBef>
                <a:spcPts val="0"/>
              </a:spcBef>
              <a:buClr>
                <a:schemeClr val="lt2"/>
              </a:buClr>
              <a:buSzPct val="100000"/>
              <a:defRPr sz="21300">
                <a:solidFill>
                  <a:schemeClr val="lt2"/>
                </a:solidFill>
              </a:defRPr>
            </a:lvl6pPr>
            <a:lvl7pPr algn="ctr">
              <a:spcBef>
                <a:spcPts val="0"/>
              </a:spcBef>
              <a:buClr>
                <a:schemeClr val="lt2"/>
              </a:buClr>
              <a:buSzPct val="100000"/>
              <a:defRPr sz="21300">
                <a:solidFill>
                  <a:schemeClr val="lt2"/>
                </a:solidFill>
              </a:defRPr>
            </a:lvl7pPr>
            <a:lvl8pPr algn="ctr">
              <a:spcBef>
                <a:spcPts val="0"/>
              </a:spcBef>
              <a:buClr>
                <a:schemeClr val="lt2"/>
              </a:buClr>
              <a:buSzPct val="100000"/>
              <a:defRPr sz="21300">
                <a:solidFill>
                  <a:schemeClr val="lt2"/>
                </a:solidFill>
              </a:defRPr>
            </a:lvl8pPr>
            <a:lvl9pPr algn="ctr">
              <a:spcBef>
                <a:spcPts val="0"/>
              </a:spcBef>
              <a:buClr>
                <a:schemeClr val="lt2"/>
              </a:buClr>
              <a:buSzPct val="100000"/>
              <a:defRPr sz="21300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body" idx="1"/>
          </p:nvPr>
        </p:nvSpPr>
        <p:spPr>
          <a:xfrm>
            <a:off x="415600" y="4216000"/>
            <a:ext cx="11360700" cy="1428900"/>
          </a:xfrm>
          <a:prstGeom prst="rect">
            <a:avLst/>
          </a:prstGeom>
        </p:spPr>
        <p:txBody>
          <a:bodyPr lIns="121900" tIns="121900" rIns="121900" bIns="121900" anchor="t" anchorCtr="0"/>
          <a:lstStyle>
            <a:lvl1pPr algn="ctr">
              <a:spcBef>
                <a:spcPts val="0"/>
              </a:spcBef>
              <a:defRPr/>
            </a:lvl1pPr>
            <a:lvl2pPr algn="ctr">
              <a:spcBef>
                <a:spcPts val="0"/>
              </a:spcBef>
              <a:defRPr/>
            </a:lvl2pPr>
            <a:lvl3pPr algn="ctr">
              <a:spcBef>
                <a:spcPts val="0"/>
              </a:spcBef>
              <a:defRPr/>
            </a:lvl3pPr>
            <a:lvl4pPr algn="ctr">
              <a:spcBef>
                <a:spcPts val="0"/>
              </a:spcBef>
              <a:defRPr/>
            </a:lvl4pPr>
            <a:lvl5pPr algn="ctr">
              <a:spcBef>
                <a:spcPts val="0"/>
              </a:spcBef>
              <a:defRPr/>
            </a:lvl5pPr>
            <a:lvl6pPr algn="ctr">
              <a:spcBef>
                <a:spcPts val="0"/>
              </a:spcBef>
              <a:defRPr/>
            </a:lvl6pPr>
            <a:lvl7pPr algn="ctr">
              <a:spcBef>
                <a:spcPts val="0"/>
              </a:spcBef>
              <a:defRPr/>
            </a:lvl7pPr>
            <a:lvl8pPr algn="ctr">
              <a:spcBef>
                <a:spcPts val="0"/>
              </a:spcBef>
              <a:defRPr/>
            </a:lvl8pPr>
            <a:lvl9pPr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sldNum" idx="12"/>
          </p:nvPr>
        </p:nvSpPr>
        <p:spPr>
          <a:xfrm>
            <a:off x="11296610" y="6217622"/>
            <a:ext cx="731700" cy="524699"/>
          </a:xfrm>
          <a:prstGeom prst="rect">
            <a:avLst/>
          </a:prstGeom>
        </p:spPr>
        <p:txBody>
          <a:bodyPr lIns="121900" tIns="121900" rIns="121900" bIns="1219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 txBox="1">
            <a:spLocks noGrp="1"/>
          </p:cNvSpPr>
          <p:nvPr>
            <p:ph type="sldNum" idx="12"/>
          </p:nvPr>
        </p:nvSpPr>
        <p:spPr>
          <a:xfrm>
            <a:off x="11296610" y="6217622"/>
            <a:ext cx="731700" cy="524699"/>
          </a:xfrm>
          <a:prstGeom prst="rect">
            <a:avLst/>
          </a:prstGeom>
        </p:spPr>
        <p:txBody>
          <a:bodyPr lIns="121900" tIns="121900" rIns="121900" bIns="1219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>
            <a:spLocks noGrp="1"/>
          </p:cNvSpPr>
          <p:nvPr>
            <p:ph type="title"/>
          </p:nvPr>
        </p:nvSpPr>
        <p:spPr>
          <a:xfrm>
            <a:off x="1154954" y="973667"/>
            <a:ext cx="8761500" cy="707099"/>
          </a:xfrm>
          <a:prstGeom prst="rect">
            <a:avLst/>
          </a:prstGeom>
          <a:noFill/>
          <a:ln>
            <a:noFill/>
          </a:ln>
        </p:spPr>
        <p:txBody>
          <a:bodyPr lIns="121900" tIns="121900" rIns="121900" bIns="121900" anchor="ctr" anchorCtr="0"/>
          <a:lstStyle>
            <a:lvl1pPr algn="l" rtl="0">
              <a:spcBef>
                <a:spcPts val="0"/>
              </a:spcBef>
              <a:buClr>
                <a:schemeClr val="lt2"/>
              </a:buClr>
              <a:buFont typeface="Questrial"/>
              <a:buNone/>
              <a:defRPr sz="3600" b="0" i="0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rtl="0">
              <a:spcBef>
                <a:spcPts val="0"/>
              </a:spcBef>
              <a:defRPr>
                <a:solidFill>
                  <a:schemeClr val="dk2"/>
                </a:solidFill>
              </a:defRPr>
            </a:lvl2pPr>
            <a:lvl3pPr rtl="0">
              <a:spcBef>
                <a:spcPts val="0"/>
              </a:spcBef>
              <a:defRPr>
                <a:solidFill>
                  <a:schemeClr val="dk2"/>
                </a:solidFill>
              </a:defRPr>
            </a:lvl3pPr>
            <a:lvl4pPr rtl="0">
              <a:spcBef>
                <a:spcPts val="0"/>
              </a:spcBef>
              <a:defRPr>
                <a:solidFill>
                  <a:schemeClr val="dk2"/>
                </a:solidFill>
              </a:defRPr>
            </a:lvl4pPr>
            <a:lvl5pPr rtl="0">
              <a:spcBef>
                <a:spcPts val="0"/>
              </a:spcBef>
              <a:defRPr>
                <a:solidFill>
                  <a:schemeClr val="dk2"/>
                </a:solidFill>
              </a:defRPr>
            </a:lvl5pPr>
            <a:lvl6pPr rtl="0">
              <a:spcBef>
                <a:spcPts val="0"/>
              </a:spcBef>
              <a:defRPr>
                <a:solidFill>
                  <a:schemeClr val="dk2"/>
                </a:solidFill>
              </a:defRPr>
            </a:lvl6pPr>
            <a:lvl7pPr rtl="0">
              <a:spcBef>
                <a:spcPts val="0"/>
              </a:spcBef>
              <a:defRPr>
                <a:solidFill>
                  <a:schemeClr val="dk2"/>
                </a:solidFill>
              </a:defRPr>
            </a:lvl7pPr>
            <a:lvl8pPr rtl="0">
              <a:spcBef>
                <a:spcPts val="0"/>
              </a:spcBef>
              <a:defRPr>
                <a:solidFill>
                  <a:schemeClr val="dk2"/>
                </a:solidFill>
              </a:defRPr>
            </a:lvl8pPr>
            <a:lvl9pPr rtl="0">
              <a:spcBef>
                <a:spcPts val="0"/>
              </a:spcBef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1154954" y="2603500"/>
            <a:ext cx="8825700" cy="3416400"/>
          </a:xfrm>
          <a:prstGeom prst="rect">
            <a:avLst/>
          </a:prstGeom>
          <a:noFill/>
          <a:ln>
            <a:noFill/>
          </a:ln>
        </p:spPr>
        <p:txBody>
          <a:bodyPr lIns="121900" tIns="121900" rIns="121900" bIns="121900" anchor="t" anchorCtr="0"/>
          <a:lstStyle>
            <a:lvl1pPr marL="342900" indent="-25145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●"/>
              <a:defRPr sz="1800" b="0" i="0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742950" indent="-20446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●"/>
              <a:defRPr sz="1600" b="0" i="0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143000" indent="-15748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●"/>
              <a:defRPr sz="1400" b="0" i="0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600200" indent="-16763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●"/>
              <a:defRPr sz="1200" b="0" i="0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057400" indent="-16763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●"/>
              <a:defRPr sz="1200" b="0" i="0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514600" indent="-16763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●"/>
              <a:defRPr sz="1200" b="0" i="0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971800" indent="-16763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●"/>
              <a:defRPr sz="1200" b="0" i="0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429000" indent="-16764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●"/>
              <a:defRPr sz="1200" b="0" i="0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886200" indent="-16764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●"/>
              <a:defRPr sz="1200" b="0" i="0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dt" idx="10"/>
          </p:nvPr>
        </p:nvSpPr>
        <p:spPr>
          <a:xfrm>
            <a:off x="10653103" y="6391837"/>
            <a:ext cx="990599" cy="304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 sz="1000" b="1" i="0" u="none" strike="noStrike" cap="none" baseline="0">
                <a:solidFill>
                  <a:schemeClr val="accent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ftr" idx="11"/>
          </p:nvPr>
        </p:nvSpPr>
        <p:spPr>
          <a:xfrm>
            <a:off x="561110" y="6391837"/>
            <a:ext cx="3859799" cy="304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 sz="1000" b="1" i="0" u="none" strike="noStrike" cap="none" baseline="0">
                <a:solidFill>
                  <a:schemeClr val="accent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sldNum" idx="12"/>
          </p:nvPr>
        </p:nvSpPr>
        <p:spPr>
          <a:xfrm>
            <a:off x="10352539" y="295729"/>
            <a:ext cx="838199" cy="7676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2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rPr>
              <a:t>‹#›</a:t>
            </a:fld>
            <a:endParaRPr lang="en-US" sz="2800" b="0" i="0" u="none" strike="noStrike" cap="none" baseline="0">
              <a:solidFill>
                <a:schemeClr val="lt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Name Card"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4" name="Shape 64"/>
          <p:cNvGrpSpPr/>
          <p:nvPr/>
        </p:nvGrpSpPr>
        <p:grpSpPr>
          <a:xfrm>
            <a:off x="0" y="0"/>
            <a:ext cx="12192000" cy="6858087"/>
            <a:chOff x="0" y="0"/>
            <a:chExt cx="12192000" cy="6858087"/>
          </a:xfrm>
        </p:grpSpPr>
        <p:sp>
          <p:nvSpPr>
            <p:cNvPr id="65" name="Shape 6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6" name="Shape 66"/>
            <p:cNvSpPr/>
            <p:nvPr/>
          </p:nvSpPr>
          <p:spPr>
            <a:xfrm>
              <a:off x="0" y="2667000"/>
              <a:ext cx="4190999" cy="4190999"/>
            </a:xfrm>
            <a:prstGeom prst="ellipse">
              <a:avLst/>
            </a:prstGeom>
            <a:gradFill>
              <a:gsLst>
                <a:gs pos="0">
                  <a:srgbClr val="9B6BF2">
                    <a:alpha val="10980"/>
                  </a:srgbClr>
                </a:gs>
                <a:gs pos="36000">
                  <a:srgbClr val="9B6BF2">
                    <a:alpha val="9803"/>
                  </a:srgbClr>
                </a:gs>
                <a:gs pos="75000">
                  <a:srgbClr val="9B6BF2">
                    <a:alpha val="0"/>
                  </a:srgbClr>
                </a:gs>
                <a:gs pos="100000">
                  <a:srgbClr val="9B6BF2">
                    <a:alpha val="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7" name="Shape 6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>
              <a:gsLst>
                <a:gs pos="0">
                  <a:srgbClr val="9B6BF2">
                    <a:alpha val="7843"/>
                  </a:srgbClr>
                </a:gs>
                <a:gs pos="36000">
                  <a:srgbClr val="9B6BF2">
                    <a:alpha val="7843"/>
                  </a:srgbClr>
                </a:gs>
                <a:gs pos="72000">
                  <a:srgbClr val="9B6BF2">
                    <a:alpha val="0"/>
                  </a:srgbClr>
                </a:gs>
                <a:gs pos="100000">
                  <a:srgbClr val="9B6BF2">
                    <a:alpha val="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8" name="Shape 68"/>
            <p:cNvSpPr/>
            <p:nvPr/>
          </p:nvSpPr>
          <p:spPr>
            <a:xfrm>
              <a:off x="8609011" y="5867400"/>
              <a:ext cx="990599" cy="990599"/>
            </a:xfrm>
            <a:prstGeom prst="ellipse">
              <a:avLst/>
            </a:prstGeom>
            <a:gradFill>
              <a:gsLst>
                <a:gs pos="0">
                  <a:srgbClr val="9B6BF2">
                    <a:alpha val="13725"/>
                  </a:srgbClr>
                </a:gs>
                <a:gs pos="36000">
                  <a:srgbClr val="9B6BF2">
                    <a:alpha val="6666"/>
                  </a:srgbClr>
                </a:gs>
                <a:gs pos="66000">
                  <a:srgbClr val="9B6BF2">
                    <a:alpha val="0"/>
                  </a:srgbClr>
                </a:gs>
                <a:gs pos="100000">
                  <a:srgbClr val="9B6BF2">
                    <a:alpha val="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9" name="Shape 69"/>
            <p:cNvSpPr/>
            <p:nvPr/>
          </p:nvSpPr>
          <p:spPr>
            <a:xfrm>
              <a:off x="8609011" y="1676400"/>
              <a:ext cx="2819400" cy="2819400"/>
            </a:xfrm>
            <a:prstGeom prst="ellipse">
              <a:avLst/>
            </a:prstGeom>
            <a:gradFill>
              <a:gsLst>
                <a:gs pos="0">
                  <a:srgbClr val="9B6BF2">
                    <a:alpha val="6666"/>
                  </a:srgbClr>
                </a:gs>
                <a:gs pos="36000">
                  <a:srgbClr val="9B6BF2">
                    <a:alpha val="5882"/>
                  </a:srgbClr>
                </a:gs>
                <a:gs pos="69000">
                  <a:srgbClr val="9B6BF2">
                    <a:alpha val="0"/>
                  </a:srgbClr>
                </a:gs>
                <a:gs pos="100000">
                  <a:srgbClr val="9B6BF2">
                    <a:alpha val="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0" name="Shape 70"/>
            <p:cNvSpPr/>
            <p:nvPr/>
          </p:nvSpPr>
          <p:spPr>
            <a:xfrm>
              <a:off x="7999411" y="8463"/>
              <a:ext cx="1600199" cy="1600199"/>
            </a:xfrm>
            <a:prstGeom prst="ellipse">
              <a:avLst/>
            </a:prstGeom>
            <a:gradFill>
              <a:gsLst>
                <a:gs pos="0">
                  <a:srgbClr val="9B6BF2">
                    <a:alpha val="13725"/>
                  </a:srgbClr>
                </a:gs>
                <a:gs pos="36000">
                  <a:srgbClr val="9B6BF2">
                    <a:alpha val="6666"/>
                  </a:srgbClr>
                </a:gs>
                <a:gs pos="73000">
                  <a:srgbClr val="9B6BF2">
                    <a:alpha val="0"/>
                  </a:srgbClr>
                </a:gs>
                <a:gs pos="100000">
                  <a:srgbClr val="9B6BF2">
                    <a:alpha val="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1" name="Shape 71"/>
            <p:cNvSpPr/>
            <p:nvPr/>
          </p:nvSpPr>
          <p:spPr>
            <a:xfrm rot="-589940">
              <a:off x="8490954" y="4193591"/>
              <a:ext cx="3299260" cy="440878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020" y="57425"/>
                  </a:moveTo>
                  <a:cubicBezTo>
                    <a:pt x="20832" y="88701"/>
                    <a:pt x="90288" y="120158"/>
                    <a:pt x="119496" y="120000"/>
                  </a:cubicBezTo>
                  <a:cubicBezTo>
                    <a:pt x="119868" y="44407"/>
                    <a:pt x="119628" y="75592"/>
                    <a:pt x="120000" y="0"/>
                  </a:cubicBezTo>
                  <a:lnTo>
                    <a:pt x="120000" y="0"/>
                  </a:lnTo>
                  <a:lnTo>
                    <a:pt x="116004" y="4626"/>
                  </a:lnTo>
                  <a:lnTo>
                    <a:pt x="112008" y="9072"/>
                  </a:lnTo>
                  <a:lnTo>
                    <a:pt x="108012" y="13381"/>
                  </a:lnTo>
                  <a:lnTo>
                    <a:pt x="104004" y="17078"/>
                  </a:lnTo>
                  <a:lnTo>
                    <a:pt x="99996" y="20797"/>
                  </a:lnTo>
                  <a:lnTo>
                    <a:pt x="95988" y="24290"/>
                  </a:lnTo>
                  <a:lnTo>
                    <a:pt x="92028" y="27261"/>
                  </a:lnTo>
                  <a:lnTo>
                    <a:pt x="87996" y="30051"/>
                  </a:lnTo>
                  <a:lnTo>
                    <a:pt x="84000" y="32659"/>
                  </a:lnTo>
                  <a:lnTo>
                    <a:pt x="80076" y="34881"/>
                  </a:lnTo>
                  <a:lnTo>
                    <a:pt x="76080" y="37104"/>
                  </a:lnTo>
                  <a:lnTo>
                    <a:pt x="72156" y="38986"/>
                  </a:lnTo>
                  <a:lnTo>
                    <a:pt x="68232" y="40461"/>
                  </a:lnTo>
                  <a:lnTo>
                    <a:pt x="64308" y="41958"/>
                  </a:lnTo>
                  <a:lnTo>
                    <a:pt x="60432" y="43228"/>
                  </a:lnTo>
                  <a:lnTo>
                    <a:pt x="56604" y="44180"/>
                  </a:lnTo>
                  <a:lnTo>
                    <a:pt x="52752" y="44906"/>
                  </a:lnTo>
                  <a:lnTo>
                    <a:pt x="48948" y="45654"/>
                  </a:lnTo>
                  <a:lnTo>
                    <a:pt x="45192" y="46017"/>
                  </a:lnTo>
                  <a:lnTo>
                    <a:pt x="41448" y="46403"/>
                  </a:lnTo>
                  <a:lnTo>
                    <a:pt x="37740" y="46562"/>
                  </a:lnTo>
                  <a:lnTo>
                    <a:pt x="34068" y="46403"/>
                  </a:lnTo>
                  <a:lnTo>
                    <a:pt x="30444" y="46403"/>
                  </a:lnTo>
                  <a:lnTo>
                    <a:pt x="26856" y="46017"/>
                  </a:lnTo>
                  <a:lnTo>
                    <a:pt x="23316" y="45450"/>
                  </a:lnTo>
                  <a:lnTo>
                    <a:pt x="19836" y="44906"/>
                  </a:lnTo>
                  <a:lnTo>
                    <a:pt x="16416" y="44339"/>
                  </a:lnTo>
                  <a:lnTo>
                    <a:pt x="13020" y="43432"/>
                  </a:lnTo>
                  <a:lnTo>
                    <a:pt x="9672" y="42479"/>
                  </a:lnTo>
                  <a:lnTo>
                    <a:pt x="6396" y="41572"/>
                  </a:lnTo>
                  <a:lnTo>
                    <a:pt x="0" y="39145"/>
                  </a:lnTo>
                  <a:cubicBezTo>
                    <a:pt x="336" y="45246"/>
                    <a:pt x="684" y="51324"/>
                    <a:pt x="1020" y="57425"/>
                  </a:cubicBezTo>
                  <a:close/>
                </a:path>
              </a:pathLst>
            </a:custGeom>
            <a:solidFill>
              <a:schemeClr val="lt1">
                <a:alpha val="20000"/>
              </a:schemeClr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2" name="Shape 72"/>
            <p:cNvSpPr/>
            <p:nvPr/>
          </p:nvSpPr>
          <p:spPr>
            <a:xfrm>
              <a:off x="455612" y="4241801"/>
              <a:ext cx="11277600" cy="2337300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0"/>
                  </a:moveTo>
                  <a:lnTo>
                    <a:pt x="0" y="119550"/>
                  </a:lnTo>
                  <a:lnTo>
                    <a:pt x="120000" y="120000"/>
                  </a:lnTo>
                  <a:lnTo>
                    <a:pt x="120000" y="105"/>
                  </a:lnTo>
                  <a:lnTo>
                    <a:pt x="120000" y="105"/>
                  </a:lnTo>
                  <a:lnTo>
                    <a:pt x="117276" y="2340"/>
                  </a:lnTo>
                  <a:lnTo>
                    <a:pt x="114564" y="4470"/>
                  </a:lnTo>
                  <a:lnTo>
                    <a:pt x="111840" y="6555"/>
                  </a:lnTo>
                  <a:lnTo>
                    <a:pt x="109104" y="8340"/>
                  </a:lnTo>
                  <a:lnTo>
                    <a:pt x="106380" y="10140"/>
                  </a:lnTo>
                  <a:lnTo>
                    <a:pt x="103644" y="11820"/>
                  </a:lnTo>
                  <a:lnTo>
                    <a:pt x="100944" y="13260"/>
                  </a:lnTo>
                  <a:lnTo>
                    <a:pt x="98208" y="14625"/>
                  </a:lnTo>
                  <a:lnTo>
                    <a:pt x="95484" y="15870"/>
                  </a:lnTo>
                  <a:lnTo>
                    <a:pt x="92808" y="16950"/>
                  </a:lnTo>
                  <a:lnTo>
                    <a:pt x="90096" y="18030"/>
                  </a:lnTo>
                  <a:lnTo>
                    <a:pt x="87420" y="18930"/>
                  </a:lnTo>
                  <a:lnTo>
                    <a:pt x="84744" y="19635"/>
                  </a:lnTo>
                  <a:lnTo>
                    <a:pt x="82080" y="20370"/>
                  </a:lnTo>
                  <a:lnTo>
                    <a:pt x="79440" y="20985"/>
                  </a:lnTo>
                  <a:lnTo>
                    <a:pt x="76824" y="21420"/>
                  </a:lnTo>
                  <a:lnTo>
                    <a:pt x="74208" y="21795"/>
                  </a:lnTo>
                  <a:lnTo>
                    <a:pt x="71616" y="22155"/>
                  </a:lnTo>
                  <a:lnTo>
                    <a:pt x="69060" y="22320"/>
                  </a:lnTo>
                  <a:lnTo>
                    <a:pt x="66504" y="22500"/>
                  </a:lnTo>
                  <a:lnTo>
                    <a:pt x="63984" y="22590"/>
                  </a:lnTo>
                  <a:lnTo>
                    <a:pt x="61488" y="22500"/>
                  </a:lnTo>
                  <a:lnTo>
                    <a:pt x="59016" y="22500"/>
                  </a:lnTo>
                  <a:lnTo>
                    <a:pt x="56568" y="22320"/>
                  </a:lnTo>
                  <a:lnTo>
                    <a:pt x="54168" y="22050"/>
                  </a:lnTo>
                  <a:lnTo>
                    <a:pt x="51792" y="21795"/>
                  </a:lnTo>
                  <a:lnTo>
                    <a:pt x="49464" y="21510"/>
                  </a:lnTo>
                  <a:lnTo>
                    <a:pt x="47148" y="21075"/>
                  </a:lnTo>
                  <a:lnTo>
                    <a:pt x="44868" y="20610"/>
                  </a:lnTo>
                  <a:lnTo>
                    <a:pt x="42636" y="20190"/>
                  </a:lnTo>
                  <a:lnTo>
                    <a:pt x="38280" y="19005"/>
                  </a:lnTo>
                  <a:lnTo>
                    <a:pt x="34104" y="17745"/>
                  </a:lnTo>
                  <a:lnTo>
                    <a:pt x="30096" y="16425"/>
                  </a:lnTo>
                  <a:lnTo>
                    <a:pt x="26304" y="14970"/>
                  </a:lnTo>
                  <a:lnTo>
                    <a:pt x="22680" y="13455"/>
                  </a:lnTo>
                  <a:lnTo>
                    <a:pt x="19320" y="11820"/>
                  </a:lnTo>
                  <a:lnTo>
                    <a:pt x="16164" y="10215"/>
                  </a:lnTo>
                  <a:lnTo>
                    <a:pt x="13260" y="8610"/>
                  </a:lnTo>
                  <a:lnTo>
                    <a:pt x="10596" y="7095"/>
                  </a:lnTo>
                  <a:lnTo>
                    <a:pt x="8232" y="5655"/>
                  </a:lnTo>
                  <a:lnTo>
                    <a:pt x="6096" y="4290"/>
                  </a:lnTo>
                  <a:lnTo>
                    <a:pt x="4296" y="3150"/>
                  </a:lnTo>
                  <a:lnTo>
                    <a:pt x="2784" y="2070"/>
                  </a:lnTo>
                  <a:lnTo>
                    <a:pt x="708" y="52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</p:sp>
        <p:sp>
          <p:nvSpPr>
            <p:cNvPr id="73" name="Shape 73"/>
            <p:cNvSpPr/>
            <p:nvPr/>
          </p:nvSpPr>
          <p:spPr>
            <a:xfrm>
              <a:off x="0" y="1586"/>
              <a:ext cx="12192000" cy="6856500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0"/>
                  </a:moveTo>
                  <a:lnTo>
                    <a:pt x="0" y="120000"/>
                  </a:lnTo>
                  <a:lnTo>
                    <a:pt x="120000" y="120000"/>
                  </a:lnTo>
                  <a:lnTo>
                    <a:pt x="120000" y="0"/>
                  </a:lnTo>
                  <a:lnTo>
                    <a:pt x="0" y="0"/>
                  </a:lnTo>
                  <a:close/>
                  <a:moveTo>
                    <a:pt x="115248" y="111664"/>
                  </a:moveTo>
                  <a:lnTo>
                    <a:pt x="4688" y="111664"/>
                  </a:lnTo>
                  <a:lnTo>
                    <a:pt x="4688" y="8224"/>
                  </a:lnTo>
                  <a:lnTo>
                    <a:pt x="115248" y="8224"/>
                  </a:lnTo>
                  <a:lnTo>
                    <a:pt x="115248" y="111664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</p:sp>
      </p:grpSp>
      <p:sp>
        <p:nvSpPr>
          <p:cNvPr id="74" name="Shape 74"/>
          <p:cNvSpPr txBox="1">
            <a:spLocks noGrp="1"/>
          </p:cNvSpPr>
          <p:nvPr>
            <p:ph type="title"/>
          </p:nvPr>
        </p:nvSpPr>
        <p:spPr>
          <a:xfrm>
            <a:off x="1154954" y="2370666"/>
            <a:ext cx="8825700" cy="1822500"/>
          </a:xfrm>
          <a:prstGeom prst="rect">
            <a:avLst/>
          </a:prstGeom>
          <a:noFill/>
          <a:ln>
            <a:noFill/>
          </a:ln>
        </p:spPr>
        <p:txBody>
          <a:bodyPr lIns="121900" tIns="121900" rIns="121900" bIns="121900" anchor="b" anchorCtr="0"/>
          <a:lstStyle>
            <a:lvl1pPr algn="l" rtl="0">
              <a:spcBef>
                <a:spcPts val="0"/>
              </a:spcBef>
              <a:defRPr sz="4000" b="0" cap="none"/>
            </a:lvl1pPr>
            <a:lvl2pPr rtl="0">
              <a:spcBef>
                <a:spcPts val="0"/>
              </a:spcBef>
              <a:defRPr>
                <a:solidFill>
                  <a:schemeClr val="dk2"/>
                </a:solidFill>
              </a:defRPr>
            </a:lvl2pPr>
            <a:lvl3pPr rtl="0">
              <a:spcBef>
                <a:spcPts val="0"/>
              </a:spcBef>
              <a:defRPr>
                <a:solidFill>
                  <a:schemeClr val="dk2"/>
                </a:solidFill>
              </a:defRPr>
            </a:lvl3pPr>
            <a:lvl4pPr rtl="0">
              <a:spcBef>
                <a:spcPts val="0"/>
              </a:spcBef>
              <a:defRPr>
                <a:solidFill>
                  <a:schemeClr val="dk2"/>
                </a:solidFill>
              </a:defRPr>
            </a:lvl4pPr>
            <a:lvl5pPr rtl="0">
              <a:spcBef>
                <a:spcPts val="0"/>
              </a:spcBef>
              <a:defRPr>
                <a:solidFill>
                  <a:schemeClr val="dk2"/>
                </a:solidFill>
              </a:defRPr>
            </a:lvl5pPr>
            <a:lvl6pPr rtl="0">
              <a:spcBef>
                <a:spcPts val="0"/>
              </a:spcBef>
              <a:defRPr>
                <a:solidFill>
                  <a:schemeClr val="dk2"/>
                </a:solidFill>
              </a:defRPr>
            </a:lvl6pPr>
            <a:lvl7pPr rtl="0">
              <a:spcBef>
                <a:spcPts val="0"/>
              </a:spcBef>
              <a:defRPr>
                <a:solidFill>
                  <a:schemeClr val="dk2"/>
                </a:solidFill>
              </a:defRPr>
            </a:lvl7pPr>
            <a:lvl8pPr rtl="0">
              <a:spcBef>
                <a:spcPts val="0"/>
              </a:spcBef>
              <a:defRPr>
                <a:solidFill>
                  <a:schemeClr val="dk2"/>
                </a:solidFill>
              </a:defRPr>
            </a:lvl8pPr>
            <a:lvl9pPr rtl="0">
              <a:spcBef>
                <a:spcPts val="0"/>
              </a:spcBef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>
            <a:off x="1154954" y="5024967"/>
            <a:ext cx="8825700" cy="860399"/>
          </a:xfrm>
          <a:prstGeom prst="rect">
            <a:avLst/>
          </a:prstGeom>
          <a:noFill/>
          <a:ln>
            <a:noFill/>
          </a:ln>
        </p:spPr>
        <p:txBody>
          <a:bodyPr lIns="121900" tIns="121900" rIns="121900" bIns="121900" anchor="t" anchorCtr="0"/>
          <a:lstStyle>
            <a:lvl1pPr marL="0" indent="0" algn="l" rtl="0">
              <a:spcBef>
                <a:spcPts val="0"/>
              </a:spcBef>
              <a:buClr>
                <a:srgbClr val="EE52A4"/>
              </a:buClr>
              <a:buFont typeface="Questrial"/>
              <a:buNone/>
              <a:defRPr sz="2000" cap="none">
                <a:solidFill>
                  <a:srgbClr val="EE52A4"/>
                </a:solidFill>
              </a:defRPr>
            </a:lvl1pPr>
            <a:lvl2pPr marL="457200" indent="0" rtl="0">
              <a:spcBef>
                <a:spcPts val="0"/>
              </a:spcBef>
              <a:buClr>
                <a:srgbClr val="888888"/>
              </a:buClr>
              <a:buFont typeface="Questrial"/>
              <a:buNone/>
              <a:defRPr sz="1800">
                <a:solidFill>
                  <a:srgbClr val="888888"/>
                </a:solidFill>
              </a:defRPr>
            </a:lvl2pPr>
            <a:lvl3pPr marL="914400" indent="0" rtl="0">
              <a:spcBef>
                <a:spcPts val="0"/>
              </a:spcBef>
              <a:buClr>
                <a:srgbClr val="888888"/>
              </a:buClr>
              <a:buFont typeface="Questrial"/>
              <a:buNone/>
              <a:defRPr sz="1600">
                <a:solidFill>
                  <a:srgbClr val="888888"/>
                </a:solidFill>
              </a:defRPr>
            </a:lvl3pPr>
            <a:lvl4pPr marL="1371600" indent="0" rtl="0">
              <a:spcBef>
                <a:spcPts val="0"/>
              </a:spcBef>
              <a:buClr>
                <a:srgbClr val="888888"/>
              </a:buClr>
              <a:buFont typeface="Questrial"/>
              <a:buNone/>
              <a:defRPr sz="1400">
                <a:solidFill>
                  <a:srgbClr val="888888"/>
                </a:solidFill>
              </a:defRPr>
            </a:lvl4pPr>
            <a:lvl5pPr marL="1828800" indent="0" rtl="0">
              <a:spcBef>
                <a:spcPts val="0"/>
              </a:spcBef>
              <a:buClr>
                <a:srgbClr val="888888"/>
              </a:buClr>
              <a:buFont typeface="Questrial"/>
              <a:buNone/>
              <a:defRPr sz="1400">
                <a:solidFill>
                  <a:srgbClr val="888888"/>
                </a:solidFill>
              </a:defRPr>
            </a:lvl5pPr>
            <a:lvl6pPr marL="2286000" indent="0" rtl="0">
              <a:spcBef>
                <a:spcPts val="0"/>
              </a:spcBef>
              <a:buClr>
                <a:srgbClr val="888888"/>
              </a:buClr>
              <a:buFont typeface="Questrial"/>
              <a:buNone/>
              <a:defRPr sz="1400">
                <a:solidFill>
                  <a:srgbClr val="888888"/>
                </a:solidFill>
              </a:defRPr>
            </a:lvl6pPr>
            <a:lvl7pPr marL="2743200" indent="0" rtl="0">
              <a:spcBef>
                <a:spcPts val="0"/>
              </a:spcBef>
              <a:buClr>
                <a:srgbClr val="888888"/>
              </a:buClr>
              <a:buFont typeface="Questrial"/>
              <a:buNone/>
              <a:defRPr sz="1400">
                <a:solidFill>
                  <a:srgbClr val="888888"/>
                </a:solidFill>
              </a:defRPr>
            </a:lvl7pPr>
            <a:lvl8pPr marL="3200400" indent="0" rtl="0">
              <a:spcBef>
                <a:spcPts val="0"/>
              </a:spcBef>
              <a:buClr>
                <a:srgbClr val="888888"/>
              </a:buClr>
              <a:buFont typeface="Questrial"/>
              <a:buNone/>
              <a:defRPr sz="1400">
                <a:solidFill>
                  <a:srgbClr val="888888"/>
                </a:solidFill>
              </a:defRPr>
            </a:lvl8pPr>
            <a:lvl9pPr marL="3657600" indent="0" rtl="0">
              <a:spcBef>
                <a:spcPts val="0"/>
              </a:spcBef>
              <a:buClr>
                <a:srgbClr val="888888"/>
              </a:buClr>
              <a:buFont typeface="Questrial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dt" idx="10"/>
          </p:nvPr>
        </p:nvSpPr>
        <p:spPr>
          <a:xfrm>
            <a:off x="10653103" y="6391837"/>
            <a:ext cx="990599" cy="304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 sz="1000" b="1" i="0" u="none" strike="noStrike" cap="none" baseline="0">
                <a:solidFill>
                  <a:schemeClr val="accent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ftr" idx="11"/>
          </p:nvPr>
        </p:nvSpPr>
        <p:spPr>
          <a:xfrm>
            <a:off x="561110" y="6391837"/>
            <a:ext cx="3859799" cy="304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 sz="1000" b="1" i="0" u="none" strike="noStrike" cap="none" baseline="0">
                <a:solidFill>
                  <a:schemeClr val="accent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78" name="Shape 78"/>
          <p:cNvSpPr/>
          <p:nvPr/>
        </p:nvSpPr>
        <p:spPr>
          <a:xfrm>
            <a:off x="10437811" y="0"/>
            <a:ext cx="685799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sldNum" idx="12"/>
          </p:nvPr>
        </p:nvSpPr>
        <p:spPr>
          <a:xfrm>
            <a:off x="10352539" y="295729"/>
            <a:ext cx="838199" cy="7676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2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rPr>
              <a:t>‹#›</a:t>
            </a:fld>
            <a:endParaRPr lang="en-US" sz="2800" b="0" i="0" u="none" strike="noStrike" cap="none" baseline="0">
              <a:solidFill>
                <a:schemeClr val="lt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title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/>
          <p:nvPr/>
        </p:nvSpPr>
        <p:spPr>
          <a:xfrm flipH="1">
            <a:off x="10127952" y="613633"/>
            <a:ext cx="1442130" cy="1499895"/>
          </a:xfrm>
          <a:custGeom>
            <a:avLst/>
            <a:gdLst/>
            <a:ahLst/>
            <a:cxnLst/>
            <a:rect l="0" t="0" r="0" b="0"/>
            <a:pathLst>
              <a:path w="43265" h="44998" extrusionOk="0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w="28575" cap="flat" cmpd="sng">
            <a:solidFill>
              <a:schemeClr val="lt2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16" name="Shape 16"/>
          <p:cNvSpPr/>
          <p:nvPr/>
        </p:nvSpPr>
        <p:spPr>
          <a:xfrm rot="10800000" flipH="1">
            <a:off x="621900" y="4744470"/>
            <a:ext cx="1442130" cy="1499895"/>
          </a:xfrm>
          <a:custGeom>
            <a:avLst/>
            <a:gdLst/>
            <a:ahLst/>
            <a:cxnLst/>
            <a:rect l="0" t="0" r="0" b="0"/>
            <a:pathLst>
              <a:path w="43265" h="44998" extrusionOk="0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w="28575" cap="flat" cmpd="sng">
            <a:solidFill>
              <a:schemeClr val="lt2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1031600" y="2408600"/>
            <a:ext cx="10128900" cy="2040899"/>
          </a:xfrm>
          <a:prstGeom prst="rect">
            <a:avLst/>
          </a:prstGeom>
        </p:spPr>
        <p:txBody>
          <a:bodyPr lIns="121900" tIns="121900" rIns="121900" bIns="121900" anchor="ctr" anchorCtr="0"/>
          <a:lstStyle>
            <a:lvl1pPr algn="ctr">
              <a:spcBef>
                <a:spcPts val="0"/>
              </a:spcBef>
              <a:defRPr/>
            </a:lvl1pPr>
            <a:lvl2pPr algn="ctr">
              <a:spcBef>
                <a:spcPts val="0"/>
              </a:spcBef>
              <a:defRPr/>
            </a:lvl2pPr>
            <a:lvl3pPr algn="ctr">
              <a:spcBef>
                <a:spcPts val="0"/>
              </a:spcBef>
              <a:defRPr/>
            </a:lvl3pPr>
            <a:lvl4pPr algn="ctr">
              <a:spcBef>
                <a:spcPts val="0"/>
              </a:spcBef>
              <a:defRPr/>
            </a:lvl4pPr>
            <a:lvl5pPr algn="ctr">
              <a:spcBef>
                <a:spcPts val="0"/>
              </a:spcBef>
              <a:defRPr/>
            </a:lvl5pPr>
            <a:lvl6pPr algn="ctr">
              <a:spcBef>
                <a:spcPts val="0"/>
              </a:spcBef>
              <a:defRPr/>
            </a:lvl6pPr>
            <a:lvl7pPr algn="ctr">
              <a:spcBef>
                <a:spcPts val="0"/>
              </a:spcBef>
              <a:defRPr/>
            </a:lvl7pPr>
            <a:lvl8pPr algn="ctr">
              <a:spcBef>
                <a:spcPts val="0"/>
              </a:spcBef>
              <a:defRPr/>
            </a:lvl8pPr>
            <a:lvl9pPr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sldNum" idx="12"/>
          </p:nvPr>
        </p:nvSpPr>
        <p:spPr>
          <a:xfrm>
            <a:off x="11296610" y="6217622"/>
            <a:ext cx="731700" cy="524699"/>
          </a:xfrm>
          <a:prstGeom prst="rect">
            <a:avLst/>
          </a:prstGeom>
        </p:spPr>
        <p:txBody>
          <a:bodyPr lIns="121900" tIns="121900" rIns="121900" bIns="1219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/>
          <p:nvPr/>
        </p:nvSpPr>
        <p:spPr>
          <a:xfrm>
            <a:off x="0" y="6727600"/>
            <a:ext cx="12192000" cy="130499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121900" tIns="121900" rIns="121900" bIns="1219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415600" y="421233"/>
            <a:ext cx="11360700" cy="1108500"/>
          </a:xfrm>
          <a:prstGeom prst="rect">
            <a:avLst/>
          </a:prstGeom>
        </p:spPr>
        <p:txBody>
          <a:bodyPr lIns="121900" tIns="121900" rIns="121900" bIns="121900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415600" y="1633633"/>
            <a:ext cx="11360700" cy="4472100"/>
          </a:xfrm>
          <a:prstGeom prst="rect">
            <a:avLst/>
          </a:prstGeom>
        </p:spPr>
        <p:txBody>
          <a:bodyPr lIns="121900" tIns="121900" rIns="121900" bIns="121900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sldNum" idx="12"/>
          </p:nvPr>
        </p:nvSpPr>
        <p:spPr>
          <a:xfrm>
            <a:off x="11296610" y="6217622"/>
            <a:ext cx="731700" cy="524699"/>
          </a:xfrm>
          <a:prstGeom prst="rect">
            <a:avLst/>
          </a:prstGeom>
        </p:spPr>
        <p:txBody>
          <a:bodyPr lIns="121900" tIns="121900" rIns="121900" bIns="1219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>
            <a:spLocks noGrp="1"/>
          </p:cNvSpPr>
          <p:nvPr>
            <p:ph type="title"/>
          </p:nvPr>
        </p:nvSpPr>
        <p:spPr>
          <a:xfrm>
            <a:off x="415600" y="421233"/>
            <a:ext cx="11360700" cy="1108500"/>
          </a:xfrm>
          <a:prstGeom prst="rect">
            <a:avLst/>
          </a:prstGeom>
        </p:spPr>
        <p:txBody>
          <a:bodyPr lIns="121900" tIns="121900" rIns="121900" bIns="121900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body" idx="1"/>
          </p:nvPr>
        </p:nvSpPr>
        <p:spPr>
          <a:xfrm>
            <a:off x="415600" y="1633633"/>
            <a:ext cx="5333099" cy="4472100"/>
          </a:xfrm>
          <a:prstGeom prst="rect">
            <a:avLst/>
          </a:prstGeom>
        </p:spPr>
        <p:txBody>
          <a:bodyPr lIns="121900" tIns="121900" rIns="121900" bIns="121900" anchor="t" anchorCtr="0"/>
          <a:lstStyle>
            <a:lvl1pPr>
              <a:spcBef>
                <a:spcPts val="0"/>
              </a:spcBef>
              <a:buSzPct val="100000"/>
              <a:defRPr sz="1900"/>
            </a:lvl1pPr>
            <a:lvl2pPr>
              <a:spcBef>
                <a:spcPts val="0"/>
              </a:spcBef>
              <a:buSzPct val="100000"/>
              <a:defRPr sz="1600"/>
            </a:lvl2pPr>
            <a:lvl3pPr>
              <a:spcBef>
                <a:spcPts val="0"/>
              </a:spcBef>
              <a:buSzPct val="100000"/>
              <a:defRPr sz="1600"/>
            </a:lvl3pPr>
            <a:lvl4pPr>
              <a:spcBef>
                <a:spcPts val="0"/>
              </a:spcBef>
              <a:buSzPct val="100000"/>
              <a:defRPr sz="1600"/>
            </a:lvl4pPr>
            <a:lvl5pPr>
              <a:spcBef>
                <a:spcPts val="0"/>
              </a:spcBef>
              <a:buSzPct val="100000"/>
              <a:defRPr sz="1600"/>
            </a:lvl5pPr>
            <a:lvl6pPr>
              <a:spcBef>
                <a:spcPts val="0"/>
              </a:spcBef>
              <a:buSzPct val="100000"/>
              <a:defRPr sz="1600"/>
            </a:lvl6pPr>
            <a:lvl7pPr>
              <a:spcBef>
                <a:spcPts val="0"/>
              </a:spcBef>
              <a:buSzPct val="100000"/>
              <a:defRPr sz="1600"/>
            </a:lvl7pPr>
            <a:lvl8pPr>
              <a:spcBef>
                <a:spcPts val="0"/>
              </a:spcBef>
              <a:buSzPct val="100000"/>
              <a:defRPr sz="1600"/>
            </a:lvl8pPr>
            <a:lvl9pPr>
              <a:spcBef>
                <a:spcPts val="0"/>
              </a:spcBef>
              <a:buSzPct val="100000"/>
              <a:defRPr sz="1600"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body" idx="2"/>
          </p:nvPr>
        </p:nvSpPr>
        <p:spPr>
          <a:xfrm>
            <a:off x="6443200" y="1633633"/>
            <a:ext cx="5333099" cy="4472100"/>
          </a:xfrm>
          <a:prstGeom prst="rect">
            <a:avLst/>
          </a:prstGeom>
        </p:spPr>
        <p:txBody>
          <a:bodyPr lIns="121900" tIns="121900" rIns="121900" bIns="121900" anchor="t" anchorCtr="0"/>
          <a:lstStyle>
            <a:lvl1pPr>
              <a:spcBef>
                <a:spcPts val="0"/>
              </a:spcBef>
              <a:buSzPct val="100000"/>
              <a:defRPr sz="1900"/>
            </a:lvl1pPr>
            <a:lvl2pPr>
              <a:spcBef>
                <a:spcPts val="0"/>
              </a:spcBef>
              <a:buSzPct val="100000"/>
              <a:defRPr sz="1600"/>
            </a:lvl2pPr>
            <a:lvl3pPr>
              <a:spcBef>
                <a:spcPts val="0"/>
              </a:spcBef>
              <a:buSzPct val="100000"/>
              <a:defRPr sz="1600"/>
            </a:lvl3pPr>
            <a:lvl4pPr>
              <a:spcBef>
                <a:spcPts val="0"/>
              </a:spcBef>
              <a:buSzPct val="100000"/>
              <a:defRPr sz="1600"/>
            </a:lvl4pPr>
            <a:lvl5pPr>
              <a:spcBef>
                <a:spcPts val="0"/>
              </a:spcBef>
              <a:buSzPct val="100000"/>
              <a:defRPr sz="1600"/>
            </a:lvl5pPr>
            <a:lvl6pPr>
              <a:spcBef>
                <a:spcPts val="0"/>
              </a:spcBef>
              <a:buSzPct val="100000"/>
              <a:defRPr sz="1600"/>
            </a:lvl6pPr>
            <a:lvl7pPr>
              <a:spcBef>
                <a:spcPts val="0"/>
              </a:spcBef>
              <a:buSzPct val="100000"/>
              <a:defRPr sz="1600"/>
            </a:lvl7pPr>
            <a:lvl8pPr>
              <a:spcBef>
                <a:spcPts val="0"/>
              </a:spcBef>
              <a:buSzPct val="100000"/>
              <a:defRPr sz="1600"/>
            </a:lvl8pPr>
            <a:lvl9pPr>
              <a:spcBef>
                <a:spcPts val="0"/>
              </a:spcBef>
              <a:buSzPct val="100000"/>
              <a:defRPr sz="1600"/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sldNum" idx="12"/>
          </p:nvPr>
        </p:nvSpPr>
        <p:spPr>
          <a:xfrm>
            <a:off x="11296610" y="6217622"/>
            <a:ext cx="731700" cy="524699"/>
          </a:xfrm>
          <a:prstGeom prst="rect">
            <a:avLst/>
          </a:prstGeom>
        </p:spPr>
        <p:txBody>
          <a:bodyPr lIns="121900" tIns="121900" rIns="121900" bIns="1219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>
            <a:off x="415600" y="421233"/>
            <a:ext cx="11360700" cy="1108500"/>
          </a:xfrm>
          <a:prstGeom prst="rect">
            <a:avLst/>
          </a:prstGeom>
        </p:spPr>
        <p:txBody>
          <a:bodyPr lIns="121900" tIns="121900" rIns="121900" bIns="121900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11296610" y="6217622"/>
            <a:ext cx="731700" cy="524699"/>
          </a:xfrm>
          <a:prstGeom prst="rect">
            <a:avLst/>
          </a:prstGeom>
        </p:spPr>
        <p:txBody>
          <a:bodyPr lIns="121900" tIns="121900" rIns="121900" bIns="1219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15600" y="740800"/>
            <a:ext cx="3744000" cy="1007700"/>
          </a:xfrm>
          <a:prstGeom prst="rect">
            <a:avLst/>
          </a:prstGeom>
        </p:spPr>
        <p:txBody>
          <a:bodyPr lIns="121900" tIns="121900" rIns="121900" bIns="121900" anchor="b" anchorCtr="0"/>
          <a:lstStyle>
            <a:lvl1pPr>
              <a:spcBef>
                <a:spcPts val="0"/>
              </a:spcBef>
              <a:buSzPct val="100000"/>
              <a:defRPr sz="4000"/>
            </a:lvl1pPr>
            <a:lvl2pPr>
              <a:spcBef>
                <a:spcPts val="0"/>
              </a:spcBef>
              <a:buSzPct val="100000"/>
              <a:defRPr sz="4000"/>
            </a:lvl2pPr>
            <a:lvl3pPr>
              <a:spcBef>
                <a:spcPts val="0"/>
              </a:spcBef>
              <a:buSzPct val="100000"/>
              <a:defRPr sz="4000"/>
            </a:lvl3pPr>
            <a:lvl4pPr>
              <a:spcBef>
                <a:spcPts val="0"/>
              </a:spcBef>
              <a:buSzPct val="100000"/>
              <a:defRPr sz="4000"/>
            </a:lvl4pPr>
            <a:lvl5pPr>
              <a:spcBef>
                <a:spcPts val="0"/>
              </a:spcBef>
              <a:buSzPct val="100000"/>
              <a:defRPr sz="4000"/>
            </a:lvl5pPr>
            <a:lvl6pPr>
              <a:spcBef>
                <a:spcPts val="0"/>
              </a:spcBef>
              <a:buSzPct val="100000"/>
              <a:defRPr sz="4000"/>
            </a:lvl6pPr>
            <a:lvl7pPr>
              <a:spcBef>
                <a:spcPts val="0"/>
              </a:spcBef>
              <a:buSzPct val="100000"/>
              <a:defRPr sz="4000"/>
            </a:lvl7pPr>
            <a:lvl8pPr>
              <a:spcBef>
                <a:spcPts val="0"/>
              </a:spcBef>
              <a:buSzPct val="100000"/>
              <a:defRPr sz="4000"/>
            </a:lvl8pPr>
            <a:lvl9pPr>
              <a:spcBef>
                <a:spcPts val="0"/>
              </a:spcBef>
              <a:buSzPct val="100000"/>
              <a:defRPr sz="40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body" idx="1"/>
          </p:nvPr>
        </p:nvSpPr>
        <p:spPr>
          <a:xfrm>
            <a:off x="415600" y="1865866"/>
            <a:ext cx="3744000" cy="3713099"/>
          </a:xfrm>
          <a:prstGeom prst="rect">
            <a:avLst/>
          </a:prstGeom>
        </p:spPr>
        <p:txBody>
          <a:bodyPr lIns="121900" tIns="121900" rIns="121900" bIns="121900" anchor="t" anchorCtr="0"/>
          <a:lstStyle>
            <a:lvl1pPr>
              <a:spcBef>
                <a:spcPts val="0"/>
              </a:spcBef>
              <a:buSzPct val="100000"/>
              <a:defRPr sz="1600"/>
            </a:lvl1pPr>
            <a:lvl2pPr>
              <a:spcBef>
                <a:spcPts val="0"/>
              </a:spcBef>
              <a:buSzPct val="100000"/>
              <a:defRPr sz="1600"/>
            </a:lvl2pPr>
            <a:lvl3pPr>
              <a:spcBef>
                <a:spcPts val="0"/>
              </a:spcBef>
              <a:buSzPct val="100000"/>
              <a:defRPr sz="1600"/>
            </a:lvl3pPr>
            <a:lvl4pPr>
              <a:spcBef>
                <a:spcPts val="0"/>
              </a:spcBef>
              <a:buSzPct val="100000"/>
              <a:defRPr sz="1600"/>
            </a:lvl4pPr>
            <a:lvl5pPr>
              <a:spcBef>
                <a:spcPts val="0"/>
              </a:spcBef>
              <a:buSzPct val="100000"/>
              <a:defRPr sz="1600"/>
            </a:lvl5pPr>
            <a:lvl6pPr>
              <a:spcBef>
                <a:spcPts val="0"/>
              </a:spcBef>
              <a:buSzPct val="100000"/>
              <a:defRPr sz="1600"/>
            </a:lvl6pPr>
            <a:lvl7pPr>
              <a:spcBef>
                <a:spcPts val="0"/>
              </a:spcBef>
              <a:buSzPct val="100000"/>
              <a:defRPr sz="1600"/>
            </a:lvl7pPr>
            <a:lvl8pPr>
              <a:spcBef>
                <a:spcPts val="0"/>
              </a:spcBef>
              <a:buSzPct val="100000"/>
              <a:defRPr sz="1600"/>
            </a:lvl8pPr>
            <a:lvl9pPr>
              <a:spcBef>
                <a:spcPts val="0"/>
              </a:spcBef>
              <a:buSzPct val="100000"/>
              <a:defRPr sz="1600"/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sldNum" idx="12"/>
          </p:nvPr>
        </p:nvSpPr>
        <p:spPr>
          <a:xfrm>
            <a:off x="11296610" y="6217622"/>
            <a:ext cx="731700" cy="524699"/>
          </a:xfrm>
          <a:prstGeom prst="rect">
            <a:avLst/>
          </a:prstGeom>
        </p:spPr>
        <p:txBody>
          <a:bodyPr lIns="121900" tIns="121900" rIns="121900" bIns="1219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/>
          <p:nvPr/>
        </p:nvSpPr>
        <p:spPr>
          <a:xfrm>
            <a:off x="0" y="6727600"/>
            <a:ext cx="12192000" cy="130499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121900" tIns="121900" rIns="121900" bIns="1219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title"/>
          </p:nvPr>
        </p:nvSpPr>
        <p:spPr>
          <a:xfrm>
            <a:off x="653666" y="600200"/>
            <a:ext cx="7838399" cy="5454299"/>
          </a:xfrm>
          <a:prstGeom prst="rect">
            <a:avLst/>
          </a:prstGeom>
        </p:spPr>
        <p:txBody>
          <a:bodyPr lIns="121900" tIns="121900" rIns="121900" bIns="121900" anchor="ctr" anchorCtr="0"/>
          <a:lstStyle>
            <a:lvl1pPr>
              <a:spcBef>
                <a:spcPts val="0"/>
              </a:spcBef>
              <a:buSzPct val="100000"/>
              <a:defRPr sz="6400"/>
            </a:lvl1pPr>
            <a:lvl2pPr>
              <a:spcBef>
                <a:spcPts val="0"/>
              </a:spcBef>
              <a:buSzPct val="100000"/>
              <a:defRPr sz="6400"/>
            </a:lvl2pPr>
            <a:lvl3pPr>
              <a:spcBef>
                <a:spcPts val="0"/>
              </a:spcBef>
              <a:buSzPct val="100000"/>
              <a:defRPr sz="6400"/>
            </a:lvl3pPr>
            <a:lvl4pPr>
              <a:spcBef>
                <a:spcPts val="0"/>
              </a:spcBef>
              <a:buSzPct val="100000"/>
              <a:defRPr sz="6400"/>
            </a:lvl4pPr>
            <a:lvl5pPr>
              <a:spcBef>
                <a:spcPts val="0"/>
              </a:spcBef>
              <a:buSzPct val="100000"/>
              <a:defRPr sz="6400"/>
            </a:lvl5pPr>
            <a:lvl6pPr>
              <a:spcBef>
                <a:spcPts val="0"/>
              </a:spcBef>
              <a:buSzPct val="100000"/>
              <a:defRPr sz="6400"/>
            </a:lvl6pPr>
            <a:lvl7pPr>
              <a:spcBef>
                <a:spcPts val="0"/>
              </a:spcBef>
              <a:buSzPct val="100000"/>
              <a:defRPr sz="6400"/>
            </a:lvl7pPr>
            <a:lvl8pPr>
              <a:spcBef>
                <a:spcPts val="0"/>
              </a:spcBef>
              <a:buSzPct val="100000"/>
              <a:defRPr sz="6400"/>
            </a:lvl8pPr>
            <a:lvl9pPr>
              <a:spcBef>
                <a:spcPts val="0"/>
              </a:spcBef>
              <a:buSzPct val="100000"/>
              <a:defRPr sz="64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sldNum" idx="12"/>
          </p:nvPr>
        </p:nvSpPr>
        <p:spPr>
          <a:xfrm>
            <a:off x="11296610" y="6217622"/>
            <a:ext cx="731700" cy="524699"/>
          </a:xfrm>
          <a:prstGeom prst="rect">
            <a:avLst/>
          </a:prstGeom>
        </p:spPr>
        <p:txBody>
          <a:bodyPr lIns="121900" tIns="121900" rIns="121900" bIns="1219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/>
          <p:nvPr/>
        </p:nvSpPr>
        <p:spPr>
          <a:xfrm>
            <a:off x="6096000" y="-33"/>
            <a:ext cx="6096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121900" tIns="121900" rIns="121900" bIns="1219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cxnSp>
        <p:nvCxnSpPr>
          <p:cNvPr id="42" name="Shape 42"/>
          <p:cNvCxnSpPr/>
          <p:nvPr/>
        </p:nvCxnSpPr>
        <p:spPr>
          <a:xfrm>
            <a:off x="6706233" y="5994000"/>
            <a:ext cx="624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43" name="Shape 43"/>
          <p:cNvSpPr txBox="1">
            <a:spLocks noGrp="1"/>
          </p:cNvSpPr>
          <p:nvPr>
            <p:ph type="title"/>
          </p:nvPr>
        </p:nvSpPr>
        <p:spPr>
          <a:xfrm>
            <a:off x="354000" y="1239033"/>
            <a:ext cx="5393699" cy="2381700"/>
          </a:xfrm>
          <a:prstGeom prst="rect">
            <a:avLst/>
          </a:prstGeom>
        </p:spPr>
        <p:txBody>
          <a:bodyPr lIns="121900" tIns="121900" rIns="121900" bIns="121900" anchor="b" anchorCtr="0"/>
          <a:lstStyle>
            <a:lvl1pPr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1pPr>
            <a:lvl2pPr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2pPr>
            <a:lvl3pPr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3pPr>
            <a:lvl4pPr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4pPr>
            <a:lvl5pPr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5pPr>
            <a:lvl6pPr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6pPr>
            <a:lvl7pPr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7pPr>
            <a:lvl8pPr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8pPr>
            <a:lvl9pPr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subTitle" idx="1"/>
          </p:nvPr>
        </p:nvSpPr>
        <p:spPr>
          <a:xfrm>
            <a:off x="354000" y="3692000"/>
            <a:ext cx="5393699" cy="2098799"/>
          </a:xfrm>
          <a:prstGeom prst="rect">
            <a:avLst/>
          </a:prstGeom>
        </p:spPr>
        <p:txBody>
          <a:bodyPr lIns="121900" tIns="121900" rIns="121900" bIns="121900" anchor="t" anchorCtr="0"/>
          <a:lstStyle>
            <a:lvl1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3200">
                <a:latin typeface="Economica"/>
                <a:ea typeface="Economica"/>
                <a:cs typeface="Economica"/>
                <a:sym typeface="Economica"/>
              </a:defRPr>
            </a:lvl1pPr>
            <a:lvl2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3200">
                <a:latin typeface="Economica"/>
                <a:ea typeface="Economica"/>
                <a:cs typeface="Economica"/>
                <a:sym typeface="Economica"/>
              </a:defRPr>
            </a:lvl2pPr>
            <a:lvl3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3200">
                <a:latin typeface="Economica"/>
                <a:ea typeface="Economica"/>
                <a:cs typeface="Economica"/>
                <a:sym typeface="Economica"/>
              </a:defRPr>
            </a:lvl3pPr>
            <a:lvl4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3200">
                <a:latin typeface="Economica"/>
                <a:ea typeface="Economica"/>
                <a:cs typeface="Economica"/>
                <a:sym typeface="Economica"/>
              </a:defRPr>
            </a:lvl4pPr>
            <a:lvl5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3200">
                <a:latin typeface="Economica"/>
                <a:ea typeface="Economica"/>
                <a:cs typeface="Economica"/>
                <a:sym typeface="Economica"/>
              </a:defRPr>
            </a:lvl5pPr>
            <a:lvl6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3200">
                <a:latin typeface="Economica"/>
                <a:ea typeface="Economica"/>
                <a:cs typeface="Economica"/>
                <a:sym typeface="Economica"/>
              </a:defRPr>
            </a:lvl6pPr>
            <a:lvl7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3200">
                <a:latin typeface="Economica"/>
                <a:ea typeface="Economica"/>
                <a:cs typeface="Economica"/>
                <a:sym typeface="Economica"/>
              </a:defRPr>
            </a:lvl7pPr>
            <a:lvl8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3200">
                <a:latin typeface="Economica"/>
                <a:ea typeface="Economica"/>
                <a:cs typeface="Economica"/>
                <a:sym typeface="Economica"/>
              </a:defRPr>
            </a:lvl8pPr>
            <a:lvl9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3200">
                <a:latin typeface="Economica"/>
                <a:ea typeface="Economica"/>
                <a:cs typeface="Economica"/>
                <a:sym typeface="Economica"/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body" idx="2"/>
          </p:nvPr>
        </p:nvSpPr>
        <p:spPr>
          <a:xfrm>
            <a:off x="6586000" y="965600"/>
            <a:ext cx="5115899" cy="4926900"/>
          </a:xfrm>
          <a:prstGeom prst="rect">
            <a:avLst/>
          </a:prstGeom>
        </p:spPr>
        <p:txBody>
          <a:bodyPr lIns="121900" tIns="121900" rIns="121900" bIns="121900" anchor="ctr" anchorCtr="0"/>
          <a:lstStyle>
            <a:lvl1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sldNum" idx="12"/>
          </p:nvPr>
        </p:nvSpPr>
        <p:spPr>
          <a:xfrm>
            <a:off x="11296610" y="6217622"/>
            <a:ext cx="731700" cy="524699"/>
          </a:xfrm>
          <a:prstGeom prst="rect">
            <a:avLst/>
          </a:prstGeom>
        </p:spPr>
        <p:txBody>
          <a:bodyPr lIns="121900" tIns="121900" rIns="121900" bIns="1219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-US">
                <a:solidFill>
                  <a:schemeClr val="lt1"/>
                </a:solidFill>
              </a:rPr>
              <a:t>‹#›</a:t>
            </a:fld>
            <a:endParaRPr lang="en-US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>
            <a:spLocks noGrp="1"/>
          </p:cNvSpPr>
          <p:nvPr>
            <p:ph type="body" idx="1"/>
          </p:nvPr>
        </p:nvSpPr>
        <p:spPr>
          <a:xfrm>
            <a:off x="426000" y="5625233"/>
            <a:ext cx="7998300" cy="798299"/>
          </a:xfrm>
          <a:prstGeom prst="rect">
            <a:avLst/>
          </a:prstGeom>
        </p:spPr>
        <p:txBody>
          <a:bodyPr lIns="121900" tIns="121900" rIns="121900" bIns="121900" anchor="ctr" anchorCtr="0"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3200">
                <a:latin typeface="Economica"/>
                <a:ea typeface="Economica"/>
                <a:cs typeface="Economica"/>
                <a:sym typeface="Economica"/>
              </a:defRPr>
            </a:lvl1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11296610" y="6217622"/>
            <a:ext cx="731700" cy="524699"/>
          </a:xfrm>
          <a:prstGeom prst="rect">
            <a:avLst/>
          </a:prstGeom>
        </p:spPr>
        <p:txBody>
          <a:bodyPr lIns="121900" tIns="121900" rIns="121900" bIns="1219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15600" y="421233"/>
            <a:ext cx="11360700" cy="1108500"/>
          </a:xfrm>
          <a:prstGeom prst="rect">
            <a:avLst/>
          </a:prstGeom>
          <a:noFill/>
          <a:ln>
            <a:noFill/>
          </a:ln>
        </p:spPr>
        <p:txBody>
          <a:bodyPr lIns="121900" tIns="121900" rIns="121900" bIns="121900" anchor="b" anchorCtr="0"/>
          <a:lstStyle>
            <a:lvl1pPr>
              <a:spcBef>
                <a:spcPts val="0"/>
              </a:spcBef>
              <a:buClr>
                <a:schemeClr val="dk1"/>
              </a:buClr>
              <a:buSzPct val="100000"/>
              <a:buFont typeface="Economica"/>
              <a:buNone/>
              <a:defRPr sz="56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1pPr>
            <a:lvl2pPr>
              <a:spcBef>
                <a:spcPts val="0"/>
              </a:spcBef>
              <a:buClr>
                <a:schemeClr val="dk1"/>
              </a:buClr>
              <a:buSzPct val="100000"/>
              <a:buFont typeface="Economica"/>
              <a:buNone/>
              <a:defRPr sz="56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2pPr>
            <a:lvl3pPr>
              <a:spcBef>
                <a:spcPts val="0"/>
              </a:spcBef>
              <a:buClr>
                <a:schemeClr val="dk1"/>
              </a:buClr>
              <a:buSzPct val="100000"/>
              <a:buFont typeface="Economica"/>
              <a:buNone/>
              <a:defRPr sz="56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3pPr>
            <a:lvl4pPr>
              <a:spcBef>
                <a:spcPts val="0"/>
              </a:spcBef>
              <a:buClr>
                <a:schemeClr val="dk1"/>
              </a:buClr>
              <a:buSzPct val="100000"/>
              <a:buFont typeface="Economica"/>
              <a:buNone/>
              <a:defRPr sz="56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4pPr>
            <a:lvl5pPr>
              <a:spcBef>
                <a:spcPts val="0"/>
              </a:spcBef>
              <a:buClr>
                <a:schemeClr val="dk1"/>
              </a:buClr>
              <a:buSzPct val="100000"/>
              <a:buFont typeface="Economica"/>
              <a:buNone/>
              <a:defRPr sz="56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5pPr>
            <a:lvl6pPr>
              <a:spcBef>
                <a:spcPts val="0"/>
              </a:spcBef>
              <a:buClr>
                <a:schemeClr val="dk1"/>
              </a:buClr>
              <a:buSzPct val="100000"/>
              <a:buFont typeface="Economica"/>
              <a:buNone/>
              <a:defRPr sz="56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6pPr>
            <a:lvl7pPr>
              <a:spcBef>
                <a:spcPts val="0"/>
              </a:spcBef>
              <a:buClr>
                <a:schemeClr val="dk1"/>
              </a:buClr>
              <a:buSzPct val="100000"/>
              <a:buFont typeface="Economica"/>
              <a:buNone/>
              <a:defRPr sz="56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7pPr>
            <a:lvl8pPr>
              <a:spcBef>
                <a:spcPts val="0"/>
              </a:spcBef>
              <a:buClr>
                <a:schemeClr val="dk1"/>
              </a:buClr>
              <a:buSzPct val="100000"/>
              <a:buFont typeface="Economica"/>
              <a:buNone/>
              <a:defRPr sz="56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8pPr>
            <a:lvl9pPr>
              <a:spcBef>
                <a:spcPts val="0"/>
              </a:spcBef>
              <a:buClr>
                <a:schemeClr val="dk1"/>
              </a:buClr>
              <a:buSzPct val="100000"/>
              <a:buFont typeface="Economica"/>
              <a:buNone/>
              <a:defRPr sz="56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15600" y="1633633"/>
            <a:ext cx="11360700" cy="4472100"/>
          </a:xfrm>
          <a:prstGeom prst="rect">
            <a:avLst/>
          </a:prstGeom>
          <a:noFill/>
          <a:ln>
            <a:noFill/>
          </a:ln>
        </p:spPr>
        <p:txBody>
          <a:bodyPr lIns="121900" tIns="121900" rIns="121900" bIns="121900" anchor="t" anchorCtr="0"/>
          <a:lstStyle>
            <a:lvl1pPr>
              <a:lnSpc>
                <a:spcPct val="115000"/>
              </a:lnSpc>
              <a:spcBef>
                <a:spcPts val="0"/>
              </a:spcBef>
              <a:spcAft>
                <a:spcPts val="2100"/>
              </a:spcAft>
              <a:buClr>
                <a:schemeClr val="dk1"/>
              </a:buClr>
              <a:buSzPct val="100000"/>
              <a:buFont typeface="Open Sans"/>
              <a:defRPr sz="24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>
              <a:lnSpc>
                <a:spcPct val="115000"/>
              </a:lnSpc>
              <a:spcBef>
                <a:spcPts val="0"/>
              </a:spcBef>
              <a:spcAft>
                <a:spcPts val="2100"/>
              </a:spcAft>
              <a:buClr>
                <a:schemeClr val="dk1"/>
              </a:buClr>
              <a:buSzPct val="100000"/>
              <a:buFont typeface="Open Sans"/>
              <a:defRPr sz="19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>
              <a:lnSpc>
                <a:spcPct val="115000"/>
              </a:lnSpc>
              <a:spcBef>
                <a:spcPts val="0"/>
              </a:spcBef>
              <a:spcAft>
                <a:spcPts val="2100"/>
              </a:spcAft>
              <a:buClr>
                <a:schemeClr val="dk1"/>
              </a:buClr>
              <a:buSzPct val="100000"/>
              <a:buFont typeface="Open Sans"/>
              <a:defRPr sz="19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>
              <a:lnSpc>
                <a:spcPct val="115000"/>
              </a:lnSpc>
              <a:spcBef>
                <a:spcPts val="0"/>
              </a:spcBef>
              <a:spcAft>
                <a:spcPts val="2100"/>
              </a:spcAft>
              <a:buClr>
                <a:schemeClr val="dk1"/>
              </a:buClr>
              <a:buSzPct val="100000"/>
              <a:buFont typeface="Open Sans"/>
              <a:defRPr sz="19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>
              <a:lnSpc>
                <a:spcPct val="115000"/>
              </a:lnSpc>
              <a:spcBef>
                <a:spcPts val="0"/>
              </a:spcBef>
              <a:spcAft>
                <a:spcPts val="2100"/>
              </a:spcAft>
              <a:buClr>
                <a:schemeClr val="dk1"/>
              </a:buClr>
              <a:buSzPct val="100000"/>
              <a:buFont typeface="Open Sans"/>
              <a:defRPr sz="19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>
              <a:lnSpc>
                <a:spcPct val="115000"/>
              </a:lnSpc>
              <a:spcBef>
                <a:spcPts val="0"/>
              </a:spcBef>
              <a:spcAft>
                <a:spcPts val="2100"/>
              </a:spcAft>
              <a:buClr>
                <a:schemeClr val="dk1"/>
              </a:buClr>
              <a:buSzPct val="100000"/>
              <a:buFont typeface="Open Sans"/>
              <a:defRPr sz="19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>
              <a:lnSpc>
                <a:spcPct val="115000"/>
              </a:lnSpc>
              <a:spcBef>
                <a:spcPts val="0"/>
              </a:spcBef>
              <a:spcAft>
                <a:spcPts val="2100"/>
              </a:spcAft>
              <a:buClr>
                <a:schemeClr val="dk1"/>
              </a:buClr>
              <a:buSzPct val="100000"/>
              <a:buFont typeface="Open Sans"/>
              <a:defRPr sz="19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>
              <a:lnSpc>
                <a:spcPct val="115000"/>
              </a:lnSpc>
              <a:spcBef>
                <a:spcPts val="0"/>
              </a:spcBef>
              <a:spcAft>
                <a:spcPts val="2100"/>
              </a:spcAft>
              <a:buClr>
                <a:schemeClr val="dk1"/>
              </a:buClr>
              <a:buSzPct val="100000"/>
              <a:buFont typeface="Open Sans"/>
              <a:defRPr sz="19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>
              <a:lnSpc>
                <a:spcPct val="115000"/>
              </a:lnSpc>
              <a:spcBef>
                <a:spcPts val="0"/>
              </a:spcBef>
              <a:spcAft>
                <a:spcPts val="2100"/>
              </a:spcAft>
              <a:buClr>
                <a:schemeClr val="dk1"/>
              </a:buClr>
              <a:buSzPct val="100000"/>
              <a:buFont typeface="Open Sans"/>
              <a:defRPr sz="19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sldNum" idx="12"/>
          </p:nvPr>
        </p:nvSpPr>
        <p:spPr>
          <a:xfrm>
            <a:off x="11296610" y="6217622"/>
            <a:ext cx="731700" cy="524699"/>
          </a:xfrm>
          <a:prstGeom prst="rect">
            <a:avLst/>
          </a:prstGeom>
          <a:noFill/>
          <a:ln>
            <a:noFill/>
          </a:ln>
        </p:spPr>
        <p:txBody>
          <a:bodyPr lIns="121900" tIns="121900" rIns="121900" bIns="121900" anchor="ctr" anchorCtr="0">
            <a:noAutofit/>
          </a:bodyPr>
          <a:lstStyle/>
          <a:p>
            <a:pPr algn="r">
              <a:spcBef>
                <a:spcPts val="0"/>
              </a:spcBef>
              <a:buNone/>
            </a:pPr>
            <a:fld id="{00000000-1234-1234-1234-123412341234}" type="slidenum">
              <a:rPr lang="en-US" sz="13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rPr>
              <a:t>‹#›</a:t>
            </a:fld>
            <a:endParaRPr lang="en-US" sz="1300">
              <a:solidFill>
                <a:schemeClr val="dk1"/>
              </a:solidFill>
              <a:latin typeface="Economica"/>
              <a:ea typeface="Economica"/>
              <a:cs typeface="Economica"/>
              <a:sym typeface="Economica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ctrTitle"/>
          </p:nvPr>
        </p:nvSpPr>
        <p:spPr>
          <a:xfrm>
            <a:off x="3935776" y="1566150"/>
            <a:ext cx="5326799" cy="26774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lt2"/>
              </a:buClr>
              <a:buSzPct val="25000"/>
              <a:buFont typeface="Questrial"/>
              <a:buNone/>
            </a:pPr>
            <a:r>
              <a:rPr lang="en-US" sz="5400" b="0" i="0" u="none" strike="noStrike" cap="none" baseline="0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rPr>
              <a:t>Writing Algebraic Expressions</a:t>
            </a:r>
          </a:p>
        </p:txBody>
      </p:sp>
      <p:sp>
        <p:nvSpPr>
          <p:cNvPr id="82" name="Shape 82"/>
          <p:cNvSpPr txBox="1">
            <a:spLocks noGrp="1"/>
          </p:cNvSpPr>
          <p:nvPr>
            <p:ph type="subTitle" idx="1"/>
          </p:nvPr>
        </p:nvSpPr>
        <p:spPr>
          <a:xfrm>
            <a:off x="3935775" y="4243640"/>
            <a:ext cx="4072799" cy="9350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ymbol"/>
              <a:buNone/>
            </a:pPr>
            <a:r>
              <a:rPr lang="en-US" sz="2400" b="0" i="0" u="none" strike="noStrike" cap="none" baseline="0">
                <a:solidFill>
                  <a:schemeClr val="accent1"/>
                </a:solidFill>
                <a:latin typeface="Questrial"/>
                <a:ea typeface="Questrial"/>
                <a:cs typeface="Questrial"/>
                <a:sym typeface="Questrial"/>
              </a:rPr>
              <a:t>SWBAT WRITE ALGEBRAIC EXPRESSIONS USING GROUPING SYMBOLS AND </a:t>
            </a:r>
            <a:r>
              <a:rPr lang="en-US" sz="24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rPr>
              <a:t>THE PHRASE LESS THAN. SWBAT WRITE WRITTEN EXPRESSIONS FROM ALGEBRAIC EXPRESSIONS.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>
            <a:spLocks noGrp="1"/>
          </p:cNvSpPr>
          <p:nvPr>
            <p:ph type="title"/>
          </p:nvPr>
        </p:nvSpPr>
        <p:spPr>
          <a:xfrm>
            <a:off x="1154954" y="973667"/>
            <a:ext cx="8761412" cy="70696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lt2"/>
              </a:buClr>
              <a:buSzPct val="25000"/>
              <a:buFont typeface="Questrial"/>
              <a:buNone/>
            </a:pPr>
            <a:r>
              <a:rPr lang="en-US" sz="3600" b="0" i="0" u="none" strike="noStrike" cap="none" baseline="0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rPr>
              <a:t>Algebraic→Written</a:t>
            </a:r>
          </a:p>
        </p:txBody>
      </p:sp>
      <p:sp>
        <p:nvSpPr>
          <p:cNvPr id="94" name="Shape 94"/>
          <p:cNvSpPr txBox="1">
            <a:spLocks noGrp="1"/>
          </p:cNvSpPr>
          <p:nvPr>
            <p:ph type="body" idx="1"/>
          </p:nvPr>
        </p:nvSpPr>
        <p:spPr>
          <a:xfrm>
            <a:off x="152398" y="2299855"/>
            <a:ext cx="11554691" cy="2897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ymbol"/>
              <a:buChar char="●"/>
            </a:pPr>
            <a:r>
              <a:rPr lang="en-US" sz="2800" b="0" i="0" u="none" strike="noStrike" cap="none" baseline="0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rPr>
              <a:t>Algebraic Expression→ (x +2) · 5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ymbol"/>
              <a:buChar char="●"/>
            </a:pPr>
            <a:r>
              <a:rPr lang="en-US" sz="2800" b="0" i="0" u="none" strike="noStrike" cap="none" baseline="0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rPr>
              <a:t>How can we write this as a </a:t>
            </a:r>
            <a:r>
              <a:rPr lang="en-US" sz="2800" b="1" i="0" u="none" strike="noStrike" cap="none" baseline="0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rPr>
              <a:t>written expression?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ymbol"/>
              <a:buChar char="●"/>
            </a:pPr>
            <a:r>
              <a:rPr lang="en-US" sz="2800" b="0" i="0" u="none" strike="noStrike" cap="none" baseline="0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rPr>
              <a:t>Let’s break it down into 2 parts.</a:t>
            </a:r>
          </a:p>
          <a:p>
            <a:pPr marL="742950" marR="0" lvl="1" indent="-28575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ymbol"/>
              <a:buChar char="●"/>
            </a:pPr>
            <a:r>
              <a:rPr lang="en-US" sz="2400" b="0" i="0" u="none" strike="noStrike" cap="none" baseline="0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rPr>
              <a:t>How could you write (x + 2) as a written expressions?</a:t>
            </a:r>
          </a:p>
          <a:p>
            <a:pPr marL="742950" marR="0" lvl="1" indent="-28575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ymbol"/>
              <a:buChar char="●"/>
            </a:pPr>
            <a:r>
              <a:rPr lang="en-US" sz="2400" b="1" i="0" u="none" strike="noStrike" cap="none" baseline="0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rPr>
              <a:t>The sum of a number and two.</a:t>
            </a:r>
          </a:p>
          <a:p>
            <a:pPr marL="1143000" marR="0" lvl="2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ymbol"/>
              <a:buChar char="●"/>
            </a:pPr>
            <a:r>
              <a:rPr lang="en-US" sz="2000" b="0" i="1" u="none" strike="noStrike" cap="none" baseline="0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rPr>
              <a:t>Make sure and say “a number” instead of “the sum of n and two”</a:t>
            </a:r>
          </a:p>
          <a:p>
            <a:pPr marL="914400" marR="0" lvl="2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None/>
            </a:pPr>
            <a:endParaRPr sz="1400" b="0" i="1" u="none" strike="noStrike" cap="none" baseline="0">
              <a:solidFill>
                <a:srgbClr val="3F3F3F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95" name="Shape 95"/>
          <p:cNvSpPr txBox="1"/>
          <p:nvPr/>
        </p:nvSpPr>
        <p:spPr>
          <a:xfrm>
            <a:off x="1154954" y="5197642"/>
            <a:ext cx="8761412" cy="163121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20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The word </a:t>
            </a:r>
            <a:r>
              <a:rPr lang="en-US" sz="2000" b="1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sum</a:t>
            </a:r>
            <a:r>
              <a:rPr lang="en-US" sz="20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 prompts you to add first. (It is telling us we need the answer</a:t>
            </a:r>
            <a:r>
              <a:rPr lang="en-US" sz="200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).</a:t>
            </a:r>
          </a:p>
          <a:p>
            <a:pPr marL="0" marR="0" lvl="0" indent="0" algn="l" rtl="0">
              <a:spcBef>
                <a:spcPts val="0"/>
              </a:spcBef>
              <a:buNone/>
            </a:pPr>
            <a:endParaRPr sz="2000" b="0" i="0" u="none" strike="noStrike" cap="none" baseline="0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20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Next we combine the two parts: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20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The sum of a number and two, times five.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>
            <a:spLocks noGrp="1"/>
          </p:cNvSpPr>
          <p:nvPr>
            <p:ph type="title"/>
          </p:nvPr>
        </p:nvSpPr>
        <p:spPr>
          <a:xfrm>
            <a:off x="1154954" y="973667"/>
            <a:ext cx="8761412" cy="70696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lt2"/>
              </a:buClr>
              <a:buSzPct val="25000"/>
              <a:buFont typeface="Questrial"/>
              <a:buNone/>
            </a:pPr>
            <a:r>
              <a:rPr lang="en-US" sz="3600" b="0" i="0" u="none" strike="noStrike" cap="none" baseline="0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rPr>
              <a:t>Practice</a:t>
            </a:r>
          </a:p>
        </p:txBody>
      </p:sp>
      <p:sp>
        <p:nvSpPr>
          <p:cNvPr id="101" name="Shape 101"/>
          <p:cNvSpPr txBox="1">
            <a:spLocks noGrp="1"/>
          </p:cNvSpPr>
          <p:nvPr>
            <p:ph type="body" idx="1"/>
          </p:nvPr>
        </p:nvSpPr>
        <p:spPr>
          <a:xfrm>
            <a:off x="1154954" y="2603500"/>
            <a:ext cx="8825659" cy="415751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ymbol"/>
              <a:buChar char="●"/>
            </a:pPr>
            <a:r>
              <a:rPr lang="en-US" sz="3200" b="0" i="0" u="none" strike="noStrike" cap="none" baseline="0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rPr>
              <a:t>Write a written expression for (x + 4) ÷ 10</a:t>
            </a:r>
          </a:p>
          <a:p>
            <a:pPr marL="457200" marR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/>
          </a:p>
          <a:p>
            <a:pPr marL="342900" marR="0" lvl="0" indent="-3429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ymbol"/>
              <a:buChar char="●"/>
            </a:pPr>
            <a:r>
              <a:rPr lang="en-US" sz="3200" b="0" i="0" u="none" strike="noStrike" cap="none" baseline="0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rPr>
              <a:t>Write an algebraic expression for </a:t>
            </a:r>
            <a:r>
              <a:rPr lang="en-US" sz="3200" b="0" i="1" u="none" strike="noStrike" cap="none" baseline="0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rPr>
              <a:t>four times the difference of a number and 6</a:t>
            </a:r>
          </a:p>
          <a:p>
            <a:pPr marL="457200" marR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 sz="2800" b="0" i="0" u="none" strike="noStrike" cap="none" baseline="0">
              <a:solidFill>
                <a:srgbClr val="3F3F3F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/>
          <p:nvPr/>
        </p:nvSpPr>
        <p:spPr>
          <a:xfrm>
            <a:off x="385011" y="770020"/>
            <a:ext cx="10138609" cy="397031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3600" b="0" i="0" u="none" strike="noStrike" cap="none" baseline="0" dirty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Carrie has 30 fewer dollars than her friend. Here is a written expression showing the amount of money Carrie has.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3600" b="0" i="0" u="none" strike="noStrike" cap="none" baseline="0" dirty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						</a:t>
            </a:r>
            <a:r>
              <a:rPr lang="en-US" sz="3600" b="0" i="0" u="none" strike="noStrike" cap="none" baseline="0" dirty="0" smtClean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30 less than x</a:t>
            </a:r>
            <a:endParaRPr lang="en-US" sz="3600" b="0" i="0" u="none" strike="noStrike" cap="none" baseline="0" dirty="0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3600" b="0" i="0" u="none" strike="noStrike" cap="none" baseline="0" dirty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Which of the following represents this?</a:t>
            </a:r>
          </a:p>
          <a:p>
            <a:pPr marL="342900" marR="0" lvl="0" indent="-342900" algn="l" rtl="0">
              <a:spcBef>
                <a:spcPts val="0"/>
              </a:spcBef>
              <a:buClr>
                <a:schemeClr val="dk1"/>
              </a:buClr>
              <a:buSzPct val="100000"/>
              <a:buFont typeface="Questrial"/>
              <a:buAutoNum type="alphaLcPeriod"/>
            </a:pPr>
            <a:r>
              <a:rPr lang="en-US" sz="3600" b="0" i="0" u="none" strike="noStrike" cap="none" baseline="0" dirty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  X – 30</a:t>
            </a:r>
          </a:p>
          <a:p>
            <a:pPr marL="342900" marR="0" lvl="0" indent="-342900" algn="l" rtl="0">
              <a:spcBef>
                <a:spcPts val="0"/>
              </a:spcBef>
              <a:buClr>
                <a:schemeClr val="dk1"/>
              </a:buClr>
              <a:buSzPct val="100000"/>
              <a:buFont typeface="Questrial"/>
              <a:buAutoNum type="alphaLcPeriod"/>
            </a:pPr>
            <a:r>
              <a:rPr lang="en-US" sz="3600" b="0" i="0" u="none" strike="noStrike" cap="none" baseline="0" dirty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  30 - x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 txBox="1">
            <a:spLocks noGrp="1"/>
          </p:cNvSpPr>
          <p:nvPr>
            <p:ph type="body" idx="1"/>
          </p:nvPr>
        </p:nvSpPr>
        <p:spPr>
          <a:xfrm>
            <a:off x="-1" y="404224"/>
            <a:ext cx="11808300" cy="63158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R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dirty="0">
                <a:solidFill>
                  <a:schemeClr val="tx1"/>
                </a:solidFill>
                <a:latin typeface="Questrial"/>
                <a:ea typeface="Questrial"/>
                <a:cs typeface="Questrial"/>
                <a:sym typeface="Questrial"/>
              </a:rPr>
              <a:t>Write an algebraic expression to match each written expression:</a:t>
            </a:r>
          </a:p>
          <a:p>
            <a:pPr marL="457200" marR="0" lvl="0" indent="-419100" algn="l" rtl="0">
              <a:spcBef>
                <a:spcPts val="0"/>
              </a:spcBef>
              <a:spcAft>
                <a:spcPts val="0"/>
              </a:spcAft>
              <a:buSzPct val="100000"/>
              <a:buFont typeface="Questrial"/>
              <a:buAutoNum type="arabicPeriod"/>
            </a:pPr>
            <a:r>
              <a:rPr lang="en-US" sz="3000" dirty="0">
                <a:solidFill>
                  <a:schemeClr val="tx1"/>
                </a:solidFill>
                <a:latin typeface="Questrial"/>
                <a:ea typeface="Questrial"/>
                <a:cs typeface="Questrial"/>
                <a:sym typeface="Questrial"/>
              </a:rPr>
              <a:t>seven less than two times a number</a:t>
            </a:r>
          </a:p>
          <a:p>
            <a:pPr marL="457200" marR="0" lvl="0" indent="-419100" algn="l" rtl="0">
              <a:spcBef>
                <a:spcPts val="0"/>
              </a:spcBef>
              <a:spcAft>
                <a:spcPts val="0"/>
              </a:spcAft>
              <a:buSzPct val="100000"/>
              <a:buFont typeface="Questrial"/>
              <a:buAutoNum type="arabicPeriod"/>
            </a:pPr>
            <a:r>
              <a:rPr lang="en-US" sz="3000" dirty="0">
                <a:solidFill>
                  <a:schemeClr val="tx1"/>
                </a:solidFill>
                <a:latin typeface="Questrial"/>
                <a:ea typeface="Questrial"/>
                <a:cs typeface="Questrial"/>
                <a:sym typeface="Questrial"/>
              </a:rPr>
              <a:t>the difference of a number and 9 divided by 4</a:t>
            </a:r>
          </a:p>
          <a:p>
            <a:pPr marL="457200" marR="0" lvl="0" indent="-419100" algn="l" rtl="0">
              <a:spcBef>
                <a:spcPts val="0"/>
              </a:spcBef>
              <a:spcAft>
                <a:spcPts val="0"/>
              </a:spcAft>
              <a:buSzPct val="100000"/>
              <a:buFont typeface="Questrial"/>
              <a:buAutoNum type="arabicPeriod"/>
            </a:pPr>
            <a:r>
              <a:rPr lang="en-US" sz="3000" dirty="0">
                <a:solidFill>
                  <a:schemeClr val="tx1"/>
                </a:solidFill>
                <a:latin typeface="Questrial"/>
                <a:ea typeface="Questrial"/>
                <a:cs typeface="Questrial"/>
                <a:sym typeface="Questrial"/>
              </a:rPr>
              <a:t>the sum of a number and 6, times 3</a:t>
            </a:r>
          </a:p>
          <a:p>
            <a:pPr marL="457200" marR="0" lvl="0" indent="-419100" algn="l" rtl="0">
              <a:spcBef>
                <a:spcPts val="0"/>
              </a:spcBef>
              <a:spcAft>
                <a:spcPts val="0"/>
              </a:spcAft>
              <a:buSzPct val="100000"/>
              <a:buFont typeface="Questrial"/>
              <a:buAutoNum type="arabicPeriod"/>
            </a:pPr>
            <a:r>
              <a:rPr lang="en-US" sz="3000" dirty="0">
                <a:solidFill>
                  <a:schemeClr val="tx1"/>
                </a:solidFill>
                <a:latin typeface="Questrial"/>
                <a:ea typeface="Questrial"/>
                <a:cs typeface="Questrial"/>
                <a:sym typeface="Questrial"/>
              </a:rPr>
              <a:t>nine more than the product of 2 and a number</a:t>
            </a:r>
          </a:p>
          <a:p>
            <a:pPr marR="0" algn="l" rtl="0">
              <a:spcBef>
                <a:spcPts val="0"/>
              </a:spcBef>
              <a:spcAft>
                <a:spcPts val="0"/>
              </a:spcAft>
              <a:buNone/>
            </a:pPr>
            <a:endParaRPr sz="3000" dirty="0">
              <a:solidFill>
                <a:schemeClr val="tx1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R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dirty="0">
                <a:solidFill>
                  <a:schemeClr val="tx1"/>
                </a:solidFill>
                <a:latin typeface="Questrial"/>
                <a:ea typeface="Questrial"/>
                <a:cs typeface="Questrial"/>
                <a:sym typeface="Questrial"/>
              </a:rPr>
              <a:t>Write a written expression for each algebraic expression</a:t>
            </a:r>
          </a:p>
          <a:p>
            <a:pPr marL="457200" marR="0" lvl="0" indent="-419100" algn="l" rtl="0">
              <a:spcBef>
                <a:spcPts val="0"/>
              </a:spcBef>
              <a:spcAft>
                <a:spcPts val="0"/>
              </a:spcAft>
              <a:buSzPct val="100000"/>
              <a:buFont typeface="Questrial"/>
              <a:buAutoNum type="arabicPeriod"/>
            </a:pPr>
            <a:r>
              <a:rPr lang="en-US" sz="3000" dirty="0">
                <a:solidFill>
                  <a:schemeClr val="tx1"/>
                </a:solidFill>
                <a:latin typeface="Questrial"/>
                <a:ea typeface="Questrial"/>
                <a:cs typeface="Questrial"/>
                <a:sym typeface="Questrial"/>
              </a:rPr>
              <a:t>2n + 8</a:t>
            </a:r>
          </a:p>
          <a:p>
            <a:pPr marL="457200" marR="0" lvl="0" indent="-419100" algn="l" rtl="0">
              <a:spcBef>
                <a:spcPts val="0"/>
              </a:spcBef>
              <a:spcAft>
                <a:spcPts val="0"/>
              </a:spcAft>
              <a:buSzPct val="100000"/>
              <a:buFont typeface="Questrial"/>
              <a:buAutoNum type="arabicPeriod"/>
            </a:pPr>
            <a:r>
              <a:rPr lang="en-US" sz="3000" dirty="0">
                <a:solidFill>
                  <a:schemeClr val="tx1"/>
                </a:solidFill>
                <a:latin typeface="Questrial"/>
                <a:ea typeface="Questrial"/>
                <a:cs typeface="Questrial"/>
                <a:sym typeface="Questrial"/>
              </a:rPr>
              <a:t>2(n+3) - 5</a:t>
            </a:r>
          </a:p>
          <a:p>
            <a:pPr marL="457200" marR="0" lvl="0" indent="-419100" algn="l" rtl="0">
              <a:spcBef>
                <a:spcPts val="0"/>
              </a:spcBef>
              <a:spcAft>
                <a:spcPts val="0"/>
              </a:spcAft>
              <a:buSzPct val="100000"/>
              <a:buFont typeface="Questrial"/>
              <a:buAutoNum type="arabicPeriod"/>
            </a:pPr>
            <a:r>
              <a:rPr lang="en-US" sz="3000" dirty="0">
                <a:solidFill>
                  <a:schemeClr val="tx1"/>
                </a:solidFill>
                <a:latin typeface="Questrial"/>
                <a:ea typeface="Questrial"/>
                <a:cs typeface="Questrial"/>
                <a:sym typeface="Questrial"/>
              </a:rPr>
              <a:t>n - 10</a:t>
            </a:r>
          </a:p>
          <a:p>
            <a:pPr marL="457200" marR="0" lvl="0" indent="-419100" algn="l" rtl="0">
              <a:spcBef>
                <a:spcPts val="0"/>
              </a:spcBef>
              <a:spcAft>
                <a:spcPts val="0"/>
              </a:spcAft>
              <a:buSzPct val="100000"/>
              <a:buFont typeface="Questrial"/>
              <a:buAutoNum type="arabicPeriod"/>
            </a:pPr>
            <a:r>
              <a:rPr lang="en-US" sz="3000" dirty="0">
                <a:solidFill>
                  <a:schemeClr val="tx1"/>
                </a:solidFill>
                <a:latin typeface="Questrial"/>
                <a:ea typeface="Questrial"/>
                <a:cs typeface="Questrial"/>
                <a:sym typeface="Questrial"/>
              </a:rPr>
              <a:t>10 - n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 txBox="1">
            <a:spLocks noGrp="1"/>
          </p:cNvSpPr>
          <p:nvPr>
            <p:ph type="title"/>
          </p:nvPr>
        </p:nvSpPr>
        <p:spPr>
          <a:xfrm>
            <a:off x="1154954" y="973667"/>
            <a:ext cx="8761412" cy="70696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lt2"/>
              </a:buClr>
              <a:buSzPct val="25000"/>
              <a:buFont typeface="Questrial"/>
              <a:buNone/>
            </a:pPr>
            <a:r>
              <a:rPr lang="en-US" sz="3600" b="0" i="0" u="none" strike="noStrike" cap="none" baseline="0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rPr>
              <a:t>Exit Ticket</a:t>
            </a:r>
          </a:p>
        </p:txBody>
      </p:sp>
      <p:sp>
        <p:nvSpPr>
          <p:cNvPr id="122" name="Shape 122"/>
          <p:cNvSpPr txBox="1">
            <a:spLocks noGrp="1"/>
          </p:cNvSpPr>
          <p:nvPr>
            <p:ph type="body" idx="1"/>
          </p:nvPr>
        </p:nvSpPr>
        <p:spPr>
          <a:xfrm>
            <a:off x="1154954" y="2603500"/>
            <a:ext cx="8825659" cy="34162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ymbol"/>
              <a:buAutoNum type="arabicPeriod"/>
            </a:pPr>
            <a:r>
              <a:rPr lang="en-US" sz="3200" b="0" i="0" u="none" strike="noStrike" cap="none" baseline="0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rPr>
              <a:t>Write an </a:t>
            </a:r>
            <a:r>
              <a:rPr lang="en-US" sz="3200" b="1" i="0" u="none" strike="noStrike" cap="none" baseline="0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rPr>
              <a:t>algebraic expression</a:t>
            </a:r>
            <a:r>
              <a:rPr lang="en-US" sz="3200" b="0" i="0" u="none" strike="noStrike" cap="none" baseline="0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rPr>
              <a:t> for three times the sum of a number and eight.</a:t>
            </a:r>
          </a:p>
          <a:p>
            <a:pPr marL="342900" marR="0" lvl="0" indent="-3429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ymbol"/>
              <a:buAutoNum type="arabicPeriod"/>
            </a:pPr>
            <a:r>
              <a:rPr lang="en-US" sz="3200" b="0" i="0" u="none" strike="noStrike" cap="none" baseline="0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rPr>
              <a:t>Write a </a:t>
            </a:r>
            <a:r>
              <a:rPr lang="en-US" sz="3200" b="1" i="0" u="none" strike="noStrike" cap="none" baseline="0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rPr>
              <a:t>written expression</a:t>
            </a:r>
            <a:r>
              <a:rPr lang="en-US" sz="3200" b="0" i="0" u="none" strike="noStrike" cap="none" baseline="0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rPr>
              <a:t> for the algebraic expression using </a:t>
            </a:r>
            <a:r>
              <a:rPr lang="en-US" sz="3200" b="0" i="1" u="none" strike="noStrike" cap="none" baseline="0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rPr>
              <a:t>less than</a:t>
            </a:r>
            <a:r>
              <a:rPr lang="en-US" sz="3200" b="0" i="0" u="none" strike="noStrike" cap="none" baseline="0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rPr>
              <a:t>: 9 – n</a:t>
            </a:r>
          </a:p>
          <a:p>
            <a:pPr marL="342900" marR="0" lvl="0" indent="-3429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ymbol"/>
              <a:buAutoNum type="arabicPeriod"/>
            </a:pPr>
            <a:r>
              <a:rPr lang="en-US" sz="3200" b="0" i="0" u="none" strike="noStrike" cap="none" baseline="0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rPr>
              <a:t>Write an </a:t>
            </a:r>
            <a:r>
              <a:rPr lang="en-US" sz="3200" b="1" i="0" u="none" strike="noStrike" cap="none" baseline="0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rPr>
              <a:t>algebraic expression</a:t>
            </a:r>
            <a:r>
              <a:rPr lang="en-US" sz="3200" b="0" i="0" u="none" strike="noStrike" cap="none" baseline="0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rPr>
              <a:t> for ten less than the sum of six and a number.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luxe">
  <a:themeElements>
    <a:clrScheme name="Luxe">
      <a:dk1>
        <a:srgbClr val="000000"/>
      </a:dk1>
      <a:lt1>
        <a:srgbClr val="FFFFFF"/>
      </a:lt1>
      <a:dk2>
        <a:srgbClr val="B7B7B7"/>
      </a:dk2>
      <a:lt2>
        <a:srgbClr val="CCA677"/>
      </a:lt2>
      <a:accent1>
        <a:srgbClr val="5D4037"/>
      </a:accent1>
      <a:accent2>
        <a:srgbClr val="455A64"/>
      </a:accent2>
      <a:accent3>
        <a:srgbClr val="607D8B"/>
      </a:accent3>
      <a:accent4>
        <a:srgbClr val="78909C"/>
      </a:accent4>
      <a:accent5>
        <a:srgbClr val="57BB8A"/>
      </a:accent5>
      <a:accent6>
        <a:srgbClr val="DCE755"/>
      </a:accent6>
      <a:hlink>
        <a:srgbClr val="57BB8A"/>
      </a:hlink>
      <a:folHlink>
        <a:srgbClr val="57BB8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297</Words>
  <Application>Microsoft Office PowerPoint</Application>
  <PresentationFormat>Widescreen</PresentationFormat>
  <Paragraphs>37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Noto Symbol</vt:lpstr>
      <vt:lpstr>Open Sans</vt:lpstr>
      <vt:lpstr>Arial</vt:lpstr>
      <vt:lpstr>Economica</vt:lpstr>
      <vt:lpstr>Questrial</vt:lpstr>
      <vt:lpstr>luxe</vt:lpstr>
      <vt:lpstr>Writing Algebraic Expressions</vt:lpstr>
      <vt:lpstr>Algebraic→Written</vt:lpstr>
      <vt:lpstr>Practice</vt:lpstr>
      <vt:lpstr>PowerPoint Presentation</vt:lpstr>
      <vt:lpstr>PowerPoint Presentation</vt:lpstr>
      <vt:lpstr>Exit Ticket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Writing Algebraic Expressions</dc:title>
  <dc:creator>jwalski</dc:creator>
  <cp:lastModifiedBy>jwalski</cp:lastModifiedBy>
  <cp:revision>3</cp:revision>
  <dcterms:modified xsi:type="dcterms:W3CDTF">2015-11-13T12:38:23Z</dcterms:modified>
</cp:coreProperties>
</file>