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embeddedFontLst>
    <p:embeddedFont>
      <p:font typeface="Questrial" panose="020B0604020202020204" charset="0"/>
      <p:regular r:id="rId10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201743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1843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89195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09407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54107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20679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00640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3987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0" y="-3175"/>
            <a:ext cx="12192000" cy="52038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0" y="0"/>
                </a:lnTo>
                <a:lnTo>
                  <a:pt x="0" y="113117"/>
                </a:lnTo>
                <a:lnTo>
                  <a:pt x="19645" y="113117"/>
                </a:lnTo>
                <a:lnTo>
                  <a:pt x="23395" y="119707"/>
                </a:lnTo>
                <a:lnTo>
                  <a:pt x="23395" y="119707"/>
                </a:lnTo>
                <a:lnTo>
                  <a:pt x="23479" y="119780"/>
                </a:lnTo>
                <a:lnTo>
                  <a:pt x="23604" y="119890"/>
                </a:lnTo>
                <a:lnTo>
                  <a:pt x="23729" y="120000"/>
                </a:lnTo>
                <a:lnTo>
                  <a:pt x="23833" y="120000"/>
                </a:lnTo>
                <a:lnTo>
                  <a:pt x="23958" y="120000"/>
                </a:lnTo>
                <a:lnTo>
                  <a:pt x="24062" y="119890"/>
                </a:lnTo>
                <a:lnTo>
                  <a:pt x="24187" y="119780"/>
                </a:lnTo>
                <a:lnTo>
                  <a:pt x="24270" y="119707"/>
                </a:lnTo>
                <a:lnTo>
                  <a:pt x="28020" y="113117"/>
                </a:lnTo>
                <a:lnTo>
                  <a:pt x="120000" y="113117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810000" y="1449146"/>
            <a:ext cx="10571999" cy="29710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FEFEFE"/>
              </a:buClr>
              <a:buFont typeface="Questrial"/>
              <a:buNone/>
              <a:defRPr sz="5400" b="1" i="0" u="none" strike="noStrike" cap="none" baseline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810000" y="5280846"/>
            <a:ext cx="10571999" cy="4349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None/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ctr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None/>
              <a:defRPr sz="16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ctr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None/>
              <a:defRPr sz="14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ctr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None/>
              <a:defRPr sz="1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ctr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None/>
              <a:defRPr sz="1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ctr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None/>
              <a:defRPr sz="1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ctr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None/>
              <a:defRPr sz="1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ctr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None/>
              <a:defRPr sz="1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ctr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None/>
              <a:defRPr sz="1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9334625" y="6041362"/>
            <a:ext cx="134370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1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678331" y="5915887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810000" y="4800600"/>
            <a:ext cx="10561418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400" b="0"/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4800600"/>
          </a:xfrm>
          <a:prstGeom prst="rect">
            <a:avLst/>
          </a:prstGeom>
          <a:noFill/>
          <a:ln w="9525" cap="rnd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16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810000" y="5367337"/>
            <a:ext cx="10561418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Font typeface="Questrial"/>
              <a:buNone/>
              <a:defRPr sz="1200"/>
            </a:lvl1pPr>
            <a:lvl2pPr marL="457200" indent="0" rtl="0">
              <a:spcBef>
                <a:spcPts val="0"/>
              </a:spcBef>
              <a:buFont typeface="Questrial"/>
              <a:buNone/>
              <a:defRPr sz="1200"/>
            </a:lvl2pPr>
            <a:lvl3pPr marL="914400" indent="0" rtl="0">
              <a:spcBef>
                <a:spcPts val="0"/>
              </a:spcBef>
              <a:buFont typeface="Questrial"/>
              <a:buNone/>
              <a:defRPr sz="1000"/>
            </a:lvl3pPr>
            <a:lvl4pPr marL="1371600" indent="0" rtl="0">
              <a:spcBef>
                <a:spcPts val="0"/>
              </a:spcBef>
              <a:buFont typeface="Questrial"/>
              <a:buNone/>
              <a:defRPr sz="900"/>
            </a:lvl4pPr>
            <a:lvl5pPr marL="1828800" indent="0" rtl="0">
              <a:spcBef>
                <a:spcPts val="0"/>
              </a:spcBef>
              <a:buFont typeface="Questrial"/>
              <a:buNone/>
              <a:defRPr sz="900"/>
            </a:lvl5pPr>
            <a:lvl6pPr marL="2286000" indent="0" rtl="0">
              <a:spcBef>
                <a:spcPts val="0"/>
              </a:spcBef>
              <a:buFont typeface="Questrial"/>
              <a:buNone/>
              <a:defRPr sz="900"/>
            </a:lvl6pPr>
            <a:lvl7pPr marL="2743200" indent="0" rtl="0">
              <a:spcBef>
                <a:spcPts val="0"/>
              </a:spcBef>
              <a:buFont typeface="Questrial"/>
              <a:buNone/>
              <a:defRPr sz="900"/>
            </a:lvl7pPr>
            <a:lvl8pPr marL="3200400" indent="0" rtl="0">
              <a:spcBef>
                <a:spcPts val="0"/>
              </a:spcBef>
              <a:buFont typeface="Questrial"/>
              <a:buNone/>
              <a:defRPr sz="900"/>
            </a:lvl8pPr>
            <a:lvl9pPr marL="3657600" indent="0" rtl="0">
              <a:spcBef>
                <a:spcPts val="0"/>
              </a:spcBef>
              <a:buFont typeface="Questrial"/>
              <a:buNone/>
              <a:defRPr sz="9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9334625" y="6041362"/>
            <a:ext cx="134370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1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678331" y="5915887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631697" y="1081455"/>
            <a:ext cx="6332415" cy="32391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8439" y="0"/>
                </a:moveTo>
                <a:lnTo>
                  <a:pt x="1560" y="0"/>
                </a:lnTo>
                <a:lnTo>
                  <a:pt x="1560" y="0"/>
                </a:lnTo>
                <a:lnTo>
                  <a:pt x="1205" y="0"/>
                </a:lnTo>
                <a:lnTo>
                  <a:pt x="921" y="207"/>
                </a:lnTo>
                <a:lnTo>
                  <a:pt x="709" y="415"/>
                </a:lnTo>
                <a:lnTo>
                  <a:pt x="425" y="623"/>
                </a:lnTo>
                <a:lnTo>
                  <a:pt x="283" y="1039"/>
                </a:lnTo>
                <a:lnTo>
                  <a:pt x="141" y="1351"/>
                </a:lnTo>
                <a:lnTo>
                  <a:pt x="0" y="1767"/>
                </a:lnTo>
                <a:lnTo>
                  <a:pt x="0" y="2287"/>
                </a:lnTo>
                <a:lnTo>
                  <a:pt x="0" y="107937"/>
                </a:lnTo>
                <a:lnTo>
                  <a:pt x="0" y="107937"/>
                </a:lnTo>
                <a:lnTo>
                  <a:pt x="0" y="108457"/>
                </a:lnTo>
                <a:lnTo>
                  <a:pt x="141" y="108873"/>
                </a:lnTo>
                <a:lnTo>
                  <a:pt x="283" y="109185"/>
                </a:lnTo>
                <a:lnTo>
                  <a:pt x="425" y="109601"/>
                </a:lnTo>
                <a:lnTo>
                  <a:pt x="709" y="109809"/>
                </a:lnTo>
                <a:lnTo>
                  <a:pt x="921" y="110017"/>
                </a:lnTo>
                <a:lnTo>
                  <a:pt x="1205" y="110225"/>
                </a:lnTo>
                <a:lnTo>
                  <a:pt x="1560" y="110225"/>
                </a:lnTo>
                <a:lnTo>
                  <a:pt x="16808" y="110225"/>
                </a:lnTo>
                <a:lnTo>
                  <a:pt x="23049" y="119376"/>
                </a:lnTo>
                <a:lnTo>
                  <a:pt x="23049" y="119376"/>
                </a:lnTo>
                <a:lnTo>
                  <a:pt x="23262" y="119584"/>
                </a:lnTo>
                <a:lnTo>
                  <a:pt x="23546" y="119792"/>
                </a:lnTo>
                <a:lnTo>
                  <a:pt x="23829" y="120000"/>
                </a:lnTo>
                <a:lnTo>
                  <a:pt x="24113" y="120000"/>
                </a:lnTo>
                <a:lnTo>
                  <a:pt x="24397" y="120000"/>
                </a:lnTo>
                <a:lnTo>
                  <a:pt x="24680" y="119792"/>
                </a:lnTo>
                <a:lnTo>
                  <a:pt x="24964" y="119584"/>
                </a:lnTo>
                <a:lnTo>
                  <a:pt x="25177" y="119376"/>
                </a:lnTo>
                <a:lnTo>
                  <a:pt x="31418" y="110225"/>
                </a:lnTo>
                <a:lnTo>
                  <a:pt x="118439" y="110225"/>
                </a:lnTo>
                <a:lnTo>
                  <a:pt x="118439" y="110225"/>
                </a:lnTo>
                <a:lnTo>
                  <a:pt x="118794" y="110225"/>
                </a:lnTo>
                <a:lnTo>
                  <a:pt x="119078" y="110017"/>
                </a:lnTo>
                <a:lnTo>
                  <a:pt x="119290" y="109809"/>
                </a:lnTo>
                <a:lnTo>
                  <a:pt x="119574" y="109601"/>
                </a:lnTo>
                <a:lnTo>
                  <a:pt x="119716" y="109185"/>
                </a:lnTo>
                <a:lnTo>
                  <a:pt x="119858" y="108873"/>
                </a:lnTo>
                <a:lnTo>
                  <a:pt x="120000" y="108457"/>
                </a:lnTo>
                <a:lnTo>
                  <a:pt x="120000" y="107937"/>
                </a:lnTo>
                <a:lnTo>
                  <a:pt x="120000" y="2287"/>
                </a:lnTo>
                <a:lnTo>
                  <a:pt x="120000" y="2287"/>
                </a:lnTo>
                <a:lnTo>
                  <a:pt x="120000" y="1767"/>
                </a:lnTo>
                <a:lnTo>
                  <a:pt x="119858" y="1351"/>
                </a:lnTo>
                <a:lnTo>
                  <a:pt x="119716" y="1039"/>
                </a:lnTo>
                <a:lnTo>
                  <a:pt x="119574" y="623"/>
                </a:lnTo>
                <a:lnTo>
                  <a:pt x="119290" y="415"/>
                </a:lnTo>
                <a:lnTo>
                  <a:pt x="119078" y="207"/>
                </a:lnTo>
                <a:lnTo>
                  <a:pt x="118794" y="0"/>
                </a:lnTo>
                <a:lnTo>
                  <a:pt x="118439" y="0"/>
                </a:lnTo>
                <a:lnTo>
                  <a:pt x="118439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850984" y="1238501"/>
            <a:ext cx="5893839" cy="26459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4200" b="1" cap="none"/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853190" y="4443680"/>
            <a:ext cx="5891635" cy="7132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1800">
                <a:solidFill>
                  <a:schemeClr val="lt1"/>
                </a:solidFill>
              </a:defRPr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1800">
                <a:solidFill>
                  <a:schemeClr val="lt1"/>
                </a:solidFill>
              </a:defRPr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1600">
                <a:solidFill>
                  <a:schemeClr val="lt1"/>
                </a:solidFill>
              </a:defRPr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1400">
                <a:solidFill>
                  <a:schemeClr val="lt1"/>
                </a:solidFill>
              </a:defRPr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1400">
                <a:solidFill>
                  <a:schemeClr val="lt1"/>
                </a:solidFill>
              </a:defRPr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1400">
                <a:solidFill>
                  <a:schemeClr val="lt1"/>
                </a:solidFill>
              </a:defRPr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1400">
                <a:solidFill>
                  <a:schemeClr val="lt1"/>
                </a:solidFill>
              </a:defRPr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1400">
                <a:solidFill>
                  <a:schemeClr val="lt1"/>
                </a:solidFill>
              </a:defRPr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7574642" y="1081455"/>
            <a:ext cx="3810001" cy="4075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Questrial"/>
              <a:buNone/>
              <a:defRPr/>
            </a:lvl1pPr>
            <a:lvl2pPr rtl="0">
              <a:spcBef>
                <a:spcPts val="0"/>
              </a:spcBef>
              <a:defRPr sz="1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rtl="0">
              <a:spcBef>
                <a:spcPts val="0"/>
              </a:spcBef>
              <a:defRPr sz="14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rtl="0">
              <a:spcBef>
                <a:spcPts val="0"/>
              </a:spcBef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rtl="0">
              <a:spcBef>
                <a:spcPts val="0"/>
              </a:spcBef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rtl="0">
              <a:spcBef>
                <a:spcPts val="0"/>
              </a:spcBef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rtl="0">
              <a:spcBef>
                <a:spcPts val="0"/>
              </a:spcBef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rtl="0">
              <a:spcBef>
                <a:spcPts val="0"/>
              </a:spcBef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rtl="0">
              <a:spcBef>
                <a:spcPts val="0"/>
              </a:spcBef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9334625" y="6041362"/>
            <a:ext cx="134370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1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10678331" y="5915887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1140883" y="2286584"/>
            <a:ext cx="4895115" cy="250397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8439" y="0"/>
                </a:moveTo>
                <a:lnTo>
                  <a:pt x="1560" y="0"/>
                </a:lnTo>
                <a:lnTo>
                  <a:pt x="1560" y="0"/>
                </a:lnTo>
                <a:lnTo>
                  <a:pt x="1205" y="0"/>
                </a:lnTo>
                <a:lnTo>
                  <a:pt x="921" y="207"/>
                </a:lnTo>
                <a:lnTo>
                  <a:pt x="709" y="415"/>
                </a:lnTo>
                <a:lnTo>
                  <a:pt x="425" y="623"/>
                </a:lnTo>
                <a:lnTo>
                  <a:pt x="283" y="1039"/>
                </a:lnTo>
                <a:lnTo>
                  <a:pt x="141" y="1351"/>
                </a:lnTo>
                <a:lnTo>
                  <a:pt x="0" y="1767"/>
                </a:lnTo>
                <a:lnTo>
                  <a:pt x="0" y="2287"/>
                </a:lnTo>
                <a:lnTo>
                  <a:pt x="0" y="107937"/>
                </a:lnTo>
                <a:lnTo>
                  <a:pt x="0" y="107937"/>
                </a:lnTo>
                <a:lnTo>
                  <a:pt x="0" y="108457"/>
                </a:lnTo>
                <a:lnTo>
                  <a:pt x="141" y="108873"/>
                </a:lnTo>
                <a:lnTo>
                  <a:pt x="283" y="109185"/>
                </a:lnTo>
                <a:lnTo>
                  <a:pt x="425" y="109601"/>
                </a:lnTo>
                <a:lnTo>
                  <a:pt x="709" y="109809"/>
                </a:lnTo>
                <a:lnTo>
                  <a:pt x="921" y="110017"/>
                </a:lnTo>
                <a:lnTo>
                  <a:pt x="1205" y="110225"/>
                </a:lnTo>
                <a:lnTo>
                  <a:pt x="1560" y="110225"/>
                </a:lnTo>
                <a:lnTo>
                  <a:pt x="16808" y="110225"/>
                </a:lnTo>
                <a:lnTo>
                  <a:pt x="23049" y="119376"/>
                </a:lnTo>
                <a:lnTo>
                  <a:pt x="23049" y="119376"/>
                </a:lnTo>
                <a:lnTo>
                  <a:pt x="23262" y="119584"/>
                </a:lnTo>
                <a:lnTo>
                  <a:pt x="23546" y="119792"/>
                </a:lnTo>
                <a:lnTo>
                  <a:pt x="23829" y="120000"/>
                </a:lnTo>
                <a:lnTo>
                  <a:pt x="24113" y="120000"/>
                </a:lnTo>
                <a:lnTo>
                  <a:pt x="24397" y="120000"/>
                </a:lnTo>
                <a:lnTo>
                  <a:pt x="24680" y="119792"/>
                </a:lnTo>
                <a:lnTo>
                  <a:pt x="24964" y="119584"/>
                </a:lnTo>
                <a:lnTo>
                  <a:pt x="25177" y="119376"/>
                </a:lnTo>
                <a:lnTo>
                  <a:pt x="31418" y="110225"/>
                </a:lnTo>
                <a:lnTo>
                  <a:pt x="118439" y="110225"/>
                </a:lnTo>
                <a:lnTo>
                  <a:pt x="118439" y="110225"/>
                </a:lnTo>
                <a:lnTo>
                  <a:pt x="118794" y="110225"/>
                </a:lnTo>
                <a:lnTo>
                  <a:pt x="119078" y="110017"/>
                </a:lnTo>
                <a:lnTo>
                  <a:pt x="119290" y="109809"/>
                </a:lnTo>
                <a:lnTo>
                  <a:pt x="119574" y="109601"/>
                </a:lnTo>
                <a:lnTo>
                  <a:pt x="119716" y="109185"/>
                </a:lnTo>
                <a:lnTo>
                  <a:pt x="119858" y="108873"/>
                </a:lnTo>
                <a:lnTo>
                  <a:pt x="120000" y="108457"/>
                </a:lnTo>
                <a:lnTo>
                  <a:pt x="120000" y="107937"/>
                </a:lnTo>
                <a:lnTo>
                  <a:pt x="120000" y="2287"/>
                </a:lnTo>
                <a:lnTo>
                  <a:pt x="120000" y="2287"/>
                </a:lnTo>
                <a:lnTo>
                  <a:pt x="120000" y="1767"/>
                </a:lnTo>
                <a:lnTo>
                  <a:pt x="119858" y="1351"/>
                </a:lnTo>
                <a:lnTo>
                  <a:pt x="119716" y="1039"/>
                </a:lnTo>
                <a:lnTo>
                  <a:pt x="119574" y="623"/>
                </a:lnTo>
                <a:lnTo>
                  <a:pt x="119290" y="415"/>
                </a:lnTo>
                <a:lnTo>
                  <a:pt x="119078" y="207"/>
                </a:lnTo>
                <a:lnTo>
                  <a:pt x="118794" y="0"/>
                </a:lnTo>
                <a:lnTo>
                  <a:pt x="118439" y="0"/>
                </a:lnTo>
                <a:lnTo>
                  <a:pt x="118439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357088" y="2435957"/>
            <a:ext cx="4382521" cy="20077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156000" y="2286000"/>
            <a:ext cx="4880300" cy="2295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Questrial"/>
              <a:buNone/>
              <a:defRPr/>
            </a:lvl1pPr>
            <a:lvl2pPr rtl="0">
              <a:spcBef>
                <a:spcPts val="0"/>
              </a:spcBef>
              <a:defRPr sz="1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rtl="0">
              <a:spcBef>
                <a:spcPts val="0"/>
              </a:spcBef>
              <a:defRPr sz="14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rtl="0">
              <a:spcBef>
                <a:spcPts val="0"/>
              </a:spcBef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rtl="0">
              <a:spcBef>
                <a:spcPts val="0"/>
              </a:spcBef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rtl="0">
              <a:spcBef>
                <a:spcPts val="0"/>
              </a:spcBef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rtl="0">
              <a:spcBef>
                <a:spcPts val="0"/>
              </a:spcBef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rtl="0">
              <a:spcBef>
                <a:spcPts val="0"/>
              </a:spcBef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rtl="0">
              <a:spcBef>
                <a:spcPts val="0"/>
              </a:spcBef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9334625" y="6041362"/>
            <a:ext cx="134370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1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678331" y="5915887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0" y="0"/>
            <a:ext cx="12192000" cy="2185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0" y="0"/>
                </a:lnTo>
                <a:lnTo>
                  <a:pt x="0" y="103616"/>
                </a:lnTo>
                <a:lnTo>
                  <a:pt x="19645" y="103616"/>
                </a:lnTo>
                <a:lnTo>
                  <a:pt x="23395" y="119302"/>
                </a:lnTo>
                <a:lnTo>
                  <a:pt x="23395" y="119302"/>
                </a:lnTo>
                <a:lnTo>
                  <a:pt x="23479" y="119477"/>
                </a:lnTo>
                <a:lnTo>
                  <a:pt x="23604" y="119738"/>
                </a:lnTo>
                <a:lnTo>
                  <a:pt x="23729" y="120000"/>
                </a:lnTo>
                <a:lnTo>
                  <a:pt x="23833" y="120000"/>
                </a:lnTo>
                <a:lnTo>
                  <a:pt x="23958" y="120000"/>
                </a:lnTo>
                <a:lnTo>
                  <a:pt x="24062" y="119738"/>
                </a:lnTo>
                <a:lnTo>
                  <a:pt x="24187" y="119477"/>
                </a:lnTo>
                <a:lnTo>
                  <a:pt x="24270" y="119302"/>
                </a:lnTo>
                <a:lnTo>
                  <a:pt x="28020" y="103616"/>
                </a:lnTo>
                <a:lnTo>
                  <a:pt x="120000" y="103616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810000" y="447187"/>
            <a:ext cx="10571997" cy="97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EFEFE"/>
              </a:buClr>
              <a:buFont typeface="Questrial"/>
              <a:buNone/>
              <a:defRPr sz="4000" b="1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 rot="5400000">
            <a:off x="4254444" y="-1260043"/>
            <a:ext cx="3674397" cy="105632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4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400000" indent="-1648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800000" indent="-158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000" indent="-1647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00000" indent="-1583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9334625" y="6041362"/>
            <a:ext cx="134370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1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10678331" y="5915887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7669650" y="446089"/>
            <a:ext cx="4522348" cy="541496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7627" y="0"/>
                </a:moveTo>
                <a:lnTo>
                  <a:pt x="7627" y="33250"/>
                </a:lnTo>
                <a:lnTo>
                  <a:pt x="333" y="38111"/>
                </a:lnTo>
                <a:lnTo>
                  <a:pt x="333" y="38111"/>
                </a:lnTo>
                <a:lnTo>
                  <a:pt x="250" y="38222"/>
                </a:lnTo>
                <a:lnTo>
                  <a:pt x="125" y="38388"/>
                </a:lnTo>
                <a:lnTo>
                  <a:pt x="0" y="38527"/>
                </a:lnTo>
                <a:lnTo>
                  <a:pt x="0" y="38694"/>
                </a:lnTo>
                <a:lnTo>
                  <a:pt x="0" y="38861"/>
                </a:lnTo>
                <a:lnTo>
                  <a:pt x="125" y="39000"/>
                </a:lnTo>
                <a:lnTo>
                  <a:pt x="250" y="39166"/>
                </a:lnTo>
                <a:lnTo>
                  <a:pt x="333" y="39277"/>
                </a:lnTo>
                <a:lnTo>
                  <a:pt x="7627" y="44138"/>
                </a:lnTo>
                <a:lnTo>
                  <a:pt x="7627" y="120000"/>
                </a:lnTo>
                <a:lnTo>
                  <a:pt x="119999" y="120000"/>
                </a:lnTo>
                <a:lnTo>
                  <a:pt x="119999" y="0"/>
                </a:lnTo>
                <a:lnTo>
                  <a:pt x="7627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 rot="5400000">
            <a:off x="6863536" y="1906174"/>
            <a:ext cx="5134798" cy="24947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EFEFE"/>
              </a:buClr>
              <a:buFont typeface="Questrial"/>
              <a:buNone/>
              <a:defRPr sz="4000" b="1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 rot="5400000">
            <a:off x="1408289" y="-152200"/>
            <a:ext cx="5414961" cy="66115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4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400000" indent="-1648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800000" indent="-158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000" indent="-1647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00000" indent="-1583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9334625" y="6041362"/>
            <a:ext cx="134370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1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10678331" y="5915887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12192000" cy="2185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0" y="0"/>
                </a:lnTo>
                <a:lnTo>
                  <a:pt x="0" y="103616"/>
                </a:lnTo>
                <a:lnTo>
                  <a:pt x="19645" y="103616"/>
                </a:lnTo>
                <a:lnTo>
                  <a:pt x="23395" y="119302"/>
                </a:lnTo>
                <a:lnTo>
                  <a:pt x="23395" y="119302"/>
                </a:lnTo>
                <a:lnTo>
                  <a:pt x="23479" y="119477"/>
                </a:lnTo>
                <a:lnTo>
                  <a:pt x="23604" y="119738"/>
                </a:lnTo>
                <a:lnTo>
                  <a:pt x="23729" y="120000"/>
                </a:lnTo>
                <a:lnTo>
                  <a:pt x="23833" y="120000"/>
                </a:lnTo>
                <a:lnTo>
                  <a:pt x="23958" y="120000"/>
                </a:lnTo>
                <a:lnTo>
                  <a:pt x="24062" y="119738"/>
                </a:lnTo>
                <a:lnTo>
                  <a:pt x="24187" y="119477"/>
                </a:lnTo>
                <a:lnTo>
                  <a:pt x="24270" y="119302"/>
                </a:lnTo>
                <a:lnTo>
                  <a:pt x="28020" y="103616"/>
                </a:lnTo>
                <a:lnTo>
                  <a:pt x="120000" y="103616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810000" y="447187"/>
            <a:ext cx="10571997" cy="97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EFEFE"/>
              </a:buClr>
              <a:buFont typeface="Questrial"/>
              <a:buNone/>
              <a:defRPr sz="4000" b="1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818712" y="222228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4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400000" indent="-1648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800000" indent="-158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000" indent="-1647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00000" indent="-1583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9334625" y="6041362"/>
            <a:ext cx="134370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1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10678331" y="5915887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0"/>
            <a:ext cx="12192000" cy="52038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13117"/>
                </a:lnTo>
                <a:lnTo>
                  <a:pt x="100354" y="113117"/>
                </a:lnTo>
                <a:lnTo>
                  <a:pt x="96604" y="119707"/>
                </a:lnTo>
                <a:lnTo>
                  <a:pt x="96604" y="119707"/>
                </a:lnTo>
                <a:lnTo>
                  <a:pt x="96520" y="119780"/>
                </a:lnTo>
                <a:lnTo>
                  <a:pt x="96395" y="119890"/>
                </a:lnTo>
                <a:lnTo>
                  <a:pt x="96270" y="120000"/>
                </a:lnTo>
                <a:lnTo>
                  <a:pt x="96166" y="120000"/>
                </a:lnTo>
                <a:lnTo>
                  <a:pt x="96041" y="120000"/>
                </a:lnTo>
                <a:lnTo>
                  <a:pt x="95937" y="119890"/>
                </a:lnTo>
                <a:lnTo>
                  <a:pt x="95812" y="119780"/>
                </a:lnTo>
                <a:lnTo>
                  <a:pt x="95729" y="119707"/>
                </a:lnTo>
                <a:lnTo>
                  <a:pt x="91979" y="113117"/>
                </a:lnTo>
                <a:lnTo>
                  <a:pt x="0" y="1131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r" rtl="0">
              <a:spcBef>
                <a:spcPts val="0"/>
              </a:spcBef>
              <a:defRPr sz="4800" b="1" cap="none"/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1800">
                <a:solidFill>
                  <a:schemeClr val="lt1"/>
                </a:solidFill>
              </a:defRPr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1800">
                <a:solidFill>
                  <a:schemeClr val="lt1"/>
                </a:solidFill>
              </a:defRPr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1600">
                <a:solidFill>
                  <a:schemeClr val="lt1"/>
                </a:solidFill>
              </a:defRPr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1400">
                <a:solidFill>
                  <a:schemeClr val="lt1"/>
                </a:solidFill>
              </a:defRPr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1400">
                <a:solidFill>
                  <a:schemeClr val="lt1"/>
                </a:solidFill>
              </a:defRPr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1400">
                <a:solidFill>
                  <a:schemeClr val="lt1"/>
                </a:solidFill>
              </a:defRPr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1400">
                <a:solidFill>
                  <a:schemeClr val="lt1"/>
                </a:solidFill>
              </a:defRPr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1400">
                <a:solidFill>
                  <a:schemeClr val="lt1"/>
                </a:solidFill>
              </a:defRPr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9334625" y="6041362"/>
            <a:ext cx="134370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1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10678331" y="5915887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12192000" cy="2185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0" y="0"/>
                </a:lnTo>
                <a:lnTo>
                  <a:pt x="0" y="103616"/>
                </a:lnTo>
                <a:lnTo>
                  <a:pt x="19645" y="103616"/>
                </a:lnTo>
                <a:lnTo>
                  <a:pt x="23395" y="119302"/>
                </a:lnTo>
                <a:lnTo>
                  <a:pt x="23395" y="119302"/>
                </a:lnTo>
                <a:lnTo>
                  <a:pt x="23479" y="119477"/>
                </a:lnTo>
                <a:lnTo>
                  <a:pt x="23604" y="119738"/>
                </a:lnTo>
                <a:lnTo>
                  <a:pt x="23729" y="120000"/>
                </a:lnTo>
                <a:lnTo>
                  <a:pt x="23833" y="120000"/>
                </a:lnTo>
                <a:lnTo>
                  <a:pt x="23958" y="120000"/>
                </a:lnTo>
                <a:lnTo>
                  <a:pt x="24062" y="119738"/>
                </a:lnTo>
                <a:lnTo>
                  <a:pt x="24187" y="119477"/>
                </a:lnTo>
                <a:lnTo>
                  <a:pt x="24270" y="119302"/>
                </a:lnTo>
                <a:lnTo>
                  <a:pt x="28020" y="103616"/>
                </a:lnTo>
                <a:lnTo>
                  <a:pt x="120000" y="103616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810000" y="447187"/>
            <a:ext cx="10571997" cy="97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EFEFE"/>
              </a:buClr>
              <a:buFont typeface="Questrial"/>
              <a:buNone/>
              <a:defRPr sz="4000" b="1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818712" y="2222286"/>
            <a:ext cx="5185873" cy="3638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4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400000" indent="-1648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800000" indent="-158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000" indent="-1647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00000" indent="-1583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6187414" y="2222286"/>
            <a:ext cx="5194583" cy="36387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4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400000" indent="-1648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800000" indent="-158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000" indent="-1647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00000" indent="-1583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9334625" y="6041362"/>
            <a:ext cx="134370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1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10678331" y="5915887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0" y="0"/>
            <a:ext cx="12192000" cy="2185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0" y="0"/>
                </a:lnTo>
                <a:lnTo>
                  <a:pt x="0" y="103616"/>
                </a:lnTo>
                <a:lnTo>
                  <a:pt x="19645" y="103616"/>
                </a:lnTo>
                <a:lnTo>
                  <a:pt x="23395" y="119302"/>
                </a:lnTo>
                <a:lnTo>
                  <a:pt x="23395" y="119302"/>
                </a:lnTo>
                <a:lnTo>
                  <a:pt x="23479" y="119477"/>
                </a:lnTo>
                <a:lnTo>
                  <a:pt x="23604" y="119738"/>
                </a:lnTo>
                <a:lnTo>
                  <a:pt x="23729" y="120000"/>
                </a:lnTo>
                <a:lnTo>
                  <a:pt x="23833" y="120000"/>
                </a:lnTo>
                <a:lnTo>
                  <a:pt x="23958" y="120000"/>
                </a:lnTo>
                <a:lnTo>
                  <a:pt x="24062" y="119738"/>
                </a:lnTo>
                <a:lnTo>
                  <a:pt x="24187" y="119477"/>
                </a:lnTo>
                <a:lnTo>
                  <a:pt x="24270" y="119302"/>
                </a:lnTo>
                <a:lnTo>
                  <a:pt x="28020" y="103616"/>
                </a:lnTo>
                <a:lnTo>
                  <a:pt x="120000" y="103616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10000" y="447187"/>
            <a:ext cx="10571997" cy="97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14727" y="2174875"/>
            <a:ext cx="5189857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Font typeface="Questrial"/>
              <a:buNone/>
              <a:defRPr sz="2000" b="0"/>
            </a:lvl1pPr>
            <a:lvl2pPr marL="457200" indent="0" rtl="0">
              <a:spcBef>
                <a:spcPts val="0"/>
              </a:spcBef>
              <a:buFont typeface="Questrial"/>
              <a:buNone/>
              <a:defRPr sz="2000" b="1"/>
            </a:lvl2pPr>
            <a:lvl3pPr marL="914400" indent="0" rtl="0">
              <a:spcBef>
                <a:spcPts val="0"/>
              </a:spcBef>
              <a:buFont typeface="Quest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Quest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Quest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Quest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Quest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Quest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Questrial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14729" y="2751138"/>
            <a:ext cx="5189855" cy="3109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4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400000" indent="-1648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800000" indent="-158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000" indent="-1647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00000" indent="-1583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87414" y="2174875"/>
            <a:ext cx="5194583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Font typeface="Questrial"/>
              <a:buNone/>
              <a:defRPr sz="2000" b="0"/>
            </a:lvl1pPr>
            <a:lvl2pPr marL="457200" indent="0" rtl="0">
              <a:spcBef>
                <a:spcPts val="0"/>
              </a:spcBef>
              <a:buFont typeface="Questrial"/>
              <a:buNone/>
              <a:defRPr sz="2000" b="1"/>
            </a:lvl2pPr>
            <a:lvl3pPr marL="914400" indent="0" rtl="0">
              <a:spcBef>
                <a:spcPts val="0"/>
              </a:spcBef>
              <a:buFont typeface="Quest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Quest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Quest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Quest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Quest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Quest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Questrial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87414" y="2751138"/>
            <a:ext cx="5194583" cy="3109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4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400000" indent="-1648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800000" indent="-158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000" indent="-1647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00000" indent="-1583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9334625" y="6041362"/>
            <a:ext cx="134370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1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10678331" y="5915887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0" y="0"/>
            <a:ext cx="12192000" cy="2185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0" y="0"/>
                </a:lnTo>
                <a:lnTo>
                  <a:pt x="0" y="103616"/>
                </a:lnTo>
                <a:lnTo>
                  <a:pt x="19645" y="103616"/>
                </a:lnTo>
                <a:lnTo>
                  <a:pt x="23395" y="119302"/>
                </a:lnTo>
                <a:lnTo>
                  <a:pt x="23395" y="119302"/>
                </a:lnTo>
                <a:lnTo>
                  <a:pt x="23479" y="119477"/>
                </a:lnTo>
                <a:lnTo>
                  <a:pt x="23604" y="119738"/>
                </a:lnTo>
                <a:lnTo>
                  <a:pt x="23729" y="120000"/>
                </a:lnTo>
                <a:lnTo>
                  <a:pt x="23833" y="120000"/>
                </a:lnTo>
                <a:lnTo>
                  <a:pt x="23958" y="120000"/>
                </a:lnTo>
                <a:lnTo>
                  <a:pt x="24062" y="119738"/>
                </a:lnTo>
                <a:lnTo>
                  <a:pt x="24187" y="119477"/>
                </a:lnTo>
                <a:lnTo>
                  <a:pt x="24270" y="119302"/>
                </a:lnTo>
                <a:lnTo>
                  <a:pt x="28020" y="103616"/>
                </a:lnTo>
                <a:lnTo>
                  <a:pt x="120000" y="103616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810000" y="447187"/>
            <a:ext cx="10571997" cy="97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EFEFE"/>
              </a:buClr>
              <a:buFont typeface="Questrial"/>
              <a:buNone/>
              <a:defRPr sz="4000" b="1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9334625" y="6041362"/>
            <a:ext cx="134370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1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10678331" y="5915887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9334625" y="6041362"/>
            <a:ext cx="134370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1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10678331" y="5915887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1073150" y="446087"/>
            <a:ext cx="3547532" cy="181465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8439" y="0"/>
                </a:moveTo>
                <a:lnTo>
                  <a:pt x="1560" y="0"/>
                </a:lnTo>
                <a:lnTo>
                  <a:pt x="1560" y="0"/>
                </a:lnTo>
                <a:lnTo>
                  <a:pt x="1205" y="0"/>
                </a:lnTo>
                <a:lnTo>
                  <a:pt x="921" y="207"/>
                </a:lnTo>
                <a:lnTo>
                  <a:pt x="709" y="415"/>
                </a:lnTo>
                <a:lnTo>
                  <a:pt x="425" y="623"/>
                </a:lnTo>
                <a:lnTo>
                  <a:pt x="283" y="1039"/>
                </a:lnTo>
                <a:lnTo>
                  <a:pt x="141" y="1351"/>
                </a:lnTo>
                <a:lnTo>
                  <a:pt x="0" y="1767"/>
                </a:lnTo>
                <a:lnTo>
                  <a:pt x="0" y="2287"/>
                </a:lnTo>
                <a:lnTo>
                  <a:pt x="0" y="107937"/>
                </a:lnTo>
                <a:lnTo>
                  <a:pt x="0" y="107937"/>
                </a:lnTo>
                <a:lnTo>
                  <a:pt x="0" y="108457"/>
                </a:lnTo>
                <a:lnTo>
                  <a:pt x="141" y="108873"/>
                </a:lnTo>
                <a:lnTo>
                  <a:pt x="283" y="109185"/>
                </a:lnTo>
                <a:lnTo>
                  <a:pt x="425" y="109601"/>
                </a:lnTo>
                <a:lnTo>
                  <a:pt x="709" y="109809"/>
                </a:lnTo>
                <a:lnTo>
                  <a:pt x="921" y="110017"/>
                </a:lnTo>
                <a:lnTo>
                  <a:pt x="1205" y="110225"/>
                </a:lnTo>
                <a:lnTo>
                  <a:pt x="1560" y="110225"/>
                </a:lnTo>
                <a:lnTo>
                  <a:pt x="16808" y="110225"/>
                </a:lnTo>
                <a:lnTo>
                  <a:pt x="23049" y="119376"/>
                </a:lnTo>
                <a:lnTo>
                  <a:pt x="23049" y="119376"/>
                </a:lnTo>
                <a:lnTo>
                  <a:pt x="23262" y="119584"/>
                </a:lnTo>
                <a:lnTo>
                  <a:pt x="23546" y="119792"/>
                </a:lnTo>
                <a:lnTo>
                  <a:pt x="23829" y="120000"/>
                </a:lnTo>
                <a:lnTo>
                  <a:pt x="24113" y="120000"/>
                </a:lnTo>
                <a:lnTo>
                  <a:pt x="24397" y="120000"/>
                </a:lnTo>
                <a:lnTo>
                  <a:pt x="24680" y="119792"/>
                </a:lnTo>
                <a:lnTo>
                  <a:pt x="24964" y="119584"/>
                </a:lnTo>
                <a:lnTo>
                  <a:pt x="25177" y="119376"/>
                </a:lnTo>
                <a:lnTo>
                  <a:pt x="31418" y="110225"/>
                </a:lnTo>
                <a:lnTo>
                  <a:pt x="118439" y="110225"/>
                </a:lnTo>
                <a:lnTo>
                  <a:pt x="118439" y="110225"/>
                </a:lnTo>
                <a:lnTo>
                  <a:pt x="118794" y="110225"/>
                </a:lnTo>
                <a:lnTo>
                  <a:pt x="119078" y="110017"/>
                </a:lnTo>
                <a:lnTo>
                  <a:pt x="119290" y="109809"/>
                </a:lnTo>
                <a:lnTo>
                  <a:pt x="119574" y="109601"/>
                </a:lnTo>
                <a:lnTo>
                  <a:pt x="119716" y="109185"/>
                </a:lnTo>
                <a:lnTo>
                  <a:pt x="119858" y="108873"/>
                </a:lnTo>
                <a:lnTo>
                  <a:pt x="120000" y="108457"/>
                </a:lnTo>
                <a:lnTo>
                  <a:pt x="120000" y="107937"/>
                </a:lnTo>
                <a:lnTo>
                  <a:pt x="120000" y="2287"/>
                </a:lnTo>
                <a:lnTo>
                  <a:pt x="120000" y="2287"/>
                </a:lnTo>
                <a:lnTo>
                  <a:pt x="120000" y="1767"/>
                </a:lnTo>
                <a:lnTo>
                  <a:pt x="119858" y="1351"/>
                </a:lnTo>
                <a:lnTo>
                  <a:pt x="119716" y="1039"/>
                </a:lnTo>
                <a:lnTo>
                  <a:pt x="119574" y="623"/>
                </a:lnTo>
                <a:lnTo>
                  <a:pt x="119290" y="415"/>
                </a:lnTo>
                <a:lnTo>
                  <a:pt x="119078" y="207"/>
                </a:lnTo>
                <a:lnTo>
                  <a:pt x="118794" y="0"/>
                </a:lnTo>
                <a:lnTo>
                  <a:pt x="118439" y="0"/>
                </a:lnTo>
                <a:lnTo>
                  <a:pt x="118439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073150" y="446087"/>
            <a:ext cx="3547532" cy="16183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855632" y="446087"/>
            <a:ext cx="6252633" cy="5414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4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400000" indent="-1648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800000" indent="-158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000" indent="-1647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00000" indent="-1583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1073150" y="2260738"/>
            <a:ext cx="3547532" cy="36003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Font typeface="Questrial"/>
              <a:buNone/>
              <a:defRPr sz="1400"/>
            </a:lvl1pPr>
            <a:lvl2pPr marL="457200" indent="0" rtl="0">
              <a:spcBef>
                <a:spcPts val="0"/>
              </a:spcBef>
              <a:buFont typeface="Questrial"/>
              <a:buNone/>
              <a:defRPr sz="1200"/>
            </a:lvl2pPr>
            <a:lvl3pPr marL="914400" indent="0" rtl="0">
              <a:spcBef>
                <a:spcPts val="0"/>
              </a:spcBef>
              <a:buFont typeface="Questrial"/>
              <a:buNone/>
              <a:defRPr sz="1000"/>
            </a:lvl3pPr>
            <a:lvl4pPr marL="1371600" indent="0" rtl="0">
              <a:spcBef>
                <a:spcPts val="0"/>
              </a:spcBef>
              <a:buFont typeface="Questrial"/>
              <a:buNone/>
              <a:defRPr sz="900"/>
            </a:lvl4pPr>
            <a:lvl5pPr marL="1828800" indent="0" rtl="0">
              <a:spcBef>
                <a:spcPts val="0"/>
              </a:spcBef>
              <a:buFont typeface="Questrial"/>
              <a:buNone/>
              <a:defRPr sz="900"/>
            </a:lvl5pPr>
            <a:lvl6pPr marL="2286000" indent="0" rtl="0">
              <a:spcBef>
                <a:spcPts val="0"/>
              </a:spcBef>
              <a:buFont typeface="Questrial"/>
              <a:buNone/>
              <a:defRPr sz="900"/>
            </a:lvl6pPr>
            <a:lvl7pPr marL="2743200" indent="0" rtl="0">
              <a:spcBef>
                <a:spcPts val="0"/>
              </a:spcBef>
              <a:buFont typeface="Questrial"/>
              <a:buNone/>
              <a:defRPr sz="900"/>
            </a:lvl7pPr>
            <a:lvl8pPr marL="3200400" indent="0" rtl="0">
              <a:spcBef>
                <a:spcPts val="0"/>
              </a:spcBef>
              <a:buFont typeface="Questrial"/>
              <a:buNone/>
              <a:defRPr sz="900"/>
            </a:lvl8pPr>
            <a:lvl9pPr marL="3657600" indent="0" rtl="0">
              <a:spcBef>
                <a:spcPts val="0"/>
              </a:spcBef>
              <a:buFont typeface="Questrial"/>
              <a:buNone/>
              <a:defRPr sz="9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9334625" y="6041362"/>
            <a:ext cx="134370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1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10678331" y="5915887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14727" y="727522"/>
            <a:ext cx="4852988" cy="16171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400" b="0"/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6098117" y="0"/>
            <a:ext cx="6093883" cy="6858000"/>
          </a:xfrm>
          <a:prstGeom prst="rect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14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814727" y="2344683"/>
            <a:ext cx="4852988" cy="35163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Questrial"/>
              <a:buNone/>
              <a:defRPr sz="1200"/>
            </a:lvl1pPr>
            <a:lvl2pPr marL="457200" indent="0" rtl="0">
              <a:spcBef>
                <a:spcPts val="0"/>
              </a:spcBef>
              <a:buFont typeface="Questrial"/>
              <a:buNone/>
              <a:defRPr sz="1200"/>
            </a:lvl2pPr>
            <a:lvl3pPr marL="914400" indent="0" rtl="0">
              <a:spcBef>
                <a:spcPts val="0"/>
              </a:spcBef>
              <a:buFont typeface="Questrial"/>
              <a:buNone/>
              <a:defRPr sz="1000"/>
            </a:lvl3pPr>
            <a:lvl4pPr marL="1371600" indent="0" rtl="0">
              <a:spcBef>
                <a:spcPts val="0"/>
              </a:spcBef>
              <a:buFont typeface="Questrial"/>
              <a:buNone/>
              <a:defRPr sz="900"/>
            </a:lvl4pPr>
            <a:lvl5pPr marL="1828800" indent="0" rtl="0">
              <a:spcBef>
                <a:spcPts val="0"/>
              </a:spcBef>
              <a:buFont typeface="Questrial"/>
              <a:buNone/>
              <a:defRPr sz="900"/>
            </a:lvl5pPr>
            <a:lvl6pPr marL="2286000" indent="0" rtl="0">
              <a:spcBef>
                <a:spcPts val="0"/>
              </a:spcBef>
              <a:buFont typeface="Questrial"/>
              <a:buNone/>
              <a:defRPr sz="900"/>
            </a:lvl6pPr>
            <a:lvl7pPr marL="2743200" indent="0" rtl="0">
              <a:spcBef>
                <a:spcPts val="0"/>
              </a:spcBef>
              <a:buFont typeface="Questrial"/>
              <a:buNone/>
              <a:defRPr sz="900"/>
            </a:lvl7pPr>
            <a:lvl8pPr marL="3200400" indent="0" rtl="0">
              <a:spcBef>
                <a:spcPts val="0"/>
              </a:spcBef>
              <a:buFont typeface="Questrial"/>
              <a:buNone/>
              <a:defRPr sz="900"/>
            </a:lvl8pPr>
            <a:lvl9pPr marL="3657600" indent="0" rtl="0">
              <a:spcBef>
                <a:spcPts val="0"/>
              </a:spcBef>
              <a:buFont typeface="Questrial"/>
              <a:buNone/>
              <a:defRPr sz="90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3885810" y="6041362"/>
            <a:ext cx="97687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590395" y="6041362"/>
            <a:ext cx="329541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4862689" y="5915887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810000" y="447187"/>
            <a:ext cx="10571997" cy="97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FEFEFE"/>
              </a:buClr>
              <a:buFont typeface="Questrial"/>
              <a:buNone/>
              <a:defRPr sz="4000" b="1" i="0" u="none" strike="noStrike" cap="none" baseline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810000" y="2184400"/>
            <a:ext cx="10563285" cy="36743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marR="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6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4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400000" marR="0" indent="-1648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800000" marR="0" indent="-158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000" marR="0" indent="-1647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00000" marR="0" indent="-1583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 sz="1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1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9334625" y="6041362"/>
            <a:ext cx="134370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10678331" y="5915887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 baseline="0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ctrTitle"/>
          </p:nvPr>
        </p:nvSpPr>
        <p:spPr>
          <a:xfrm>
            <a:off x="810000" y="1449146"/>
            <a:ext cx="10571999" cy="29710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lang="en-US" sz="5400" b="1" i="0" u="none" strike="noStrike" cap="none" baseline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Writing Algebraic Expressions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subTitle" idx="1"/>
          </p:nvPr>
        </p:nvSpPr>
        <p:spPr>
          <a:xfrm>
            <a:off x="810000" y="5280846"/>
            <a:ext cx="10571999" cy="4349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SWBAT write an algebraic expression from a written expression.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810000" y="447187"/>
            <a:ext cx="10571997" cy="97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lang="en-US" sz="4000" b="1" i="0" u="none" strike="noStrike" cap="none" baseline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Do Now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818712" y="222228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○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Lauren bought a DVD at Best Buy. The store was having a special with DVDs 10% off. If she got the DVD for $18, what was the original price of the DVD?</a:t>
            </a:r>
          </a:p>
          <a:p>
            <a:pPr marL="342900" marR="0" lvl="0" indent="-342900" algn="l" rtl="0">
              <a:spcBef>
                <a:spcPts val="10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○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Make each of the following statements true with &gt;, &lt;, or =</a:t>
            </a:r>
          </a:p>
          <a:p>
            <a:pPr marL="742950" marR="0" lvl="1" indent="-285750" algn="l" rtl="0">
              <a:spcBef>
                <a:spcPts val="10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○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2/5    3/6</a:t>
            </a:r>
          </a:p>
          <a:p>
            <a:pPr marL="742950" marR="0" lvl="1" indent="-285750" algn="l" rtl="0">
              <a:spcBef>
                <a:spcPts val="10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○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0.0356    0.2306</a:t>
            </a:r>
          </a:p>
          <a:p>
            <a:pPr marL="742950" marR="0" lvl="1" indent="-285750" algn="l" rtl="0">
              <a:spcBef>
                <a:spcPts val="104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Noto Symbol"/>
              <a:buChar char="○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0.625      3/8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810000" y="447187"/>
            <a:ext cx="10571997" cy="97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lang="en-US" sz="4000" b="1" i="0" u="none" strike="noStrike" cap="none" baseline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Operations to Words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533704" y="1417637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Noto Symbol"/>
              <a:buChar char="○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Draw a chart with the words that represent each operation. Write in PENCIL in case you make a mistake. You have 5 minutes and you may work with a partner.</a:t>
            </a:r>
          </a:p>
        </p:txBody>
      </p:sp>
      <p:cxnSp>
        <p:nvCxnSpPr>
          <p:cNvPr id="125" name="Shape 125"/>
          <p:cNvCxnSpPr/>
          <p:nvPr/>
        </p:nvCxnSpPr>
        <p:spPr>
          <a:xfrm flipH="1">
            <a:off x="4892633" y="3978233"/>
            <a:ext cx="11874" cy="2719448"/>
          </a:xfrm>
          <a:prstGeom prst="straightConnector1">
            <a:avLst/>
          </a:prstGeom>
          <a:noFill/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6" name="Shape 126"/>
          <p:cNvCxnSpPr/>
          <p:nvPr/>
        </p:nvCxnSpPr>
        <p:spPr>
          <a:xfrm>
            <a:off x="2933206" y="5337957"/>
            <a:ext cx="4227614" cy="0"/>
          </a:xfrm>
          <a:prstGeom prst="straightConnector1">
            <a:avLst/>
          </a:prstGeom>
          <a:noFill/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7" name="Shape 127"/>
          <p:cNvSpPr/>
          <p:nvPr/>
        </p:nvSpPr>
        <p:spPr>
          <a:xfrm>
            <a:off x="2933206" y="4130819"/>
            <a:ext cx="1646605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Add</a:t>
            </a:r>
          </a:p>
        </p:txBody>
      </p:sp>
      <p:sp>
        <p:nvSpPr>
          <p:cNvPr id="128" name="Shape 128"/>
          <p:cNvSpPr/>
          <p:nvPr/>
        </p:nvSpPr>
        <p:spPr>
          <a:xfrm>
            <a:off x="4904508" y="4094598"/>
            <a:ext cx="3020379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Subtract</a:t>
            </a:r>
          </a:p>
        </p:txBody>
      </p:sp>
      <p:sp>
        <p:nvSpPr>
          <p:cNvPr id="129" name="Shape 129"/>
          <p:cNvSpPr/>
          <p:nvPr/>
        </p:nvSpPr>
        <p:spPr>
          <a:xfrm>
            <a:off x="2001178" y="5384864"/>
            <a:ext cx="2735044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Multiply</a:t>
            </a:r>
          </a:p>
        </p:txBody>
      </p:sp>
      <p:sp>
        <p:nvSpPr>
          <p:cNvPr id="130" name="Shape 130"/>
          <p:cNvSpPr/>
          <p:nvPr/>
        </p:nvSpPr>
        <p:spPr>
          <a:xfrm>
            <a:off x="5104914" y="5409210"/>
            <a:ext cx="2282997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Divide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810000" y="447187"/>
            <a:ext cx="10571997" cy="97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lang="en-US" sz="4000" b="1" i="0" u="none" strike="noStrike" cap="none" baseline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Practicing with Numbers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818712" y="222228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○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Write the following as a numerical expression.</a:t>
            </a:r>
          </a:p>
          <a:p>
            <a:pPr marL="742950" marR="0" lvl="1" indent="-285750" algn="l" rtl="0">
              <a:spcBef>
                <a:spcPts val="11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○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The product of ten and seven.</a:t>
            </a:r>
          </a:p>
          <a:p>
            <a:pPr marL="742950" marR="0" lvl="1" indent="-285750" algn="l" rtl="0">
              <a:spcBef>
                <a:spcPts val="11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○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The product of ten and five.</a:t>
            </a:r>
          </a:p>
          <a:p>
            <a:pPr marL="742950" marR="0" lvl="1" indent="-285750" algn="l" rtl="0">
              <a:spcBef>
                <a:spcPts val="11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○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The product of 10 and a number.</a:t>
            </a:r>
          </a:p>
          <a:p>
            <a:pPr marL="1143000" marR="0" lvl="2" indent="-228600" algn="l" rtl="0">
              <a:spcBef>
                <a:spcPts val="108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Noto Symbol"/>
              <a:buChar char="○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Think→what can we use to represent a number when we don’t know the number?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810000" y="447187"/>
            <a:ext cx="10571997" cy="97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lang="en-US" sz="4000" b="1" i="0" u="none" strike="noStrike" cap="none" baseline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Expressions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827424" y="263376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909"/>
              <a:buFont typeface="Noto Symbol"/>
              <a:buChar char="○"/>
            </a:pPr>
            <a:r>
              <a:rPr lang="en-US" sz="333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 </a:t>
            </a:r>
            <a:r>
              <a:rPr lang="en-US" sz="3330" b="0" i="0" u="sng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numerical expression </a:t>
            </a:r>
            <a:r>
              <a:rPr lang="en-US" sz="333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contains one or more numbers and operations.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1266"/>
              </a:spcBef>
              <a:spcAft>
                <a:spcPts val="0"/>
              </a:spcAft>
              <a:buClr>
                <a:schemeClr val="accent1"/>
              </a:buClr>
              <a:buSzPct val="100909"/>
              <a:buFont typeface="Noto Symbol"/>
              <a:buChar char="○"/>
            </a:pPr>
            <a:r>
              <a:rPr lang="en-US" sz="333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Ex: 4 + 7				5 x 7 – 8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266"/>
              </a:spcBef>
              <a:spcAft>
                <a:spcPts val="0"/>
              </a:spcAft>
              <a:buClr>
                <a:schemeClr val="accent1"/>
              </a:buClr>
              <a:buSzPct val="100909"/>
              <a:buFont typeface="Noto Symbol"/>
              <a:buChar char="○"/>
            </a:pPr>
            <a:r>
              <a:rPr lang="en-US" sz="333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An </a:t>
            </a:r>
            <a:r>
              <a:rPr lang="en-US" sz="3330" b="0" i="0" u="sng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algebraic expression</a:t>
            </a:r>
            <a:r>
              <a:rPr lang="en-US" sz="333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contains at least one variable.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1266"/>
              </a:spcBef>
              <a:spcAft>
                <a:spcPts val="0"/>
              </a:spcAft>
              <a:buClr>
                <a:schemeClr val="accent1"/>
              </a:buClr>
              <a:buSzPct val="100909"/>
              <a:buFont typeface="Noto Symbol"/>
              <a:buChar char="○"/>
            </a:pPr>
            <a:r>
              <a:rPr lang="en-US" sz="333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Ex: 4 + n				5t – 8 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896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None/>
            </a:pPr>
            <a:endParaRPr sz="148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810000" y="447187"/>
            <a:ext cx="10571997" cy="97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lang="en-US" sz="4000" b="1" i="0" u="none" strike="noStrike" cap="none" baseline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Practice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818712" y="222228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○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The sum of ten and a number</a:t>
            </a:r>
          </a:p>
          <a:p>
            <a:pPr marL="742950" marR="0" lvl="1" indent="-285750" algn="l" rtl="0">
              <a:spcBef>
                <a:spcPts val="11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○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10 + n</a:t>
            </a:r>
          </a:p>
          <a:p>
            <a:pPr marL="342900" marR="0" lvl="0" indent="-342900" algn="l" rtl="0">
              <a:spcBef>
                <a:spcPts val="11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○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The quotient of a number and twelve.</a:t>
            </a:r>
          </a:p>
          <a:p>
            <a:pPr marL="742950" marR="0" lvl="1" indent="-285750" algn="l" rtl="0">
              <a:spcBef>
                <a:spcPts val="11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○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n ÷ 12</a:t>
            </a:r>
          </a:p>
          <a:p>
            <a:pPr marL="342900" marR="0" lvl="0" indent="-342900" algn="l" rtl="0">
              <a:spcBef>
                <a:spcPts val="11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○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Eleven decreased by five times a number.</a:t>
            </a:r>
          </a:p>
          <a:p>
            <a:pPr marL="742950" marR="0" lvl="1" indent="-285750" algn="l" rtl="0">
              <a:spcBef>
                <a:spcPts val="112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Noto Symbol"/>
              <a:buChar char="○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11 – 5n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810000" y="447187"/>
            <a:ext cx="10571997" cy="97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lang="en-US" sz="4000" b="1" i="0" u="none" strike="noStrike" cap="none" baseline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Exit Ticket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818712" y="222228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○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Write your own algebraic expression using n, 3, and 5. You must use at least 2 operations.</a:t>
            </a:r>
          </a:p>
          <a:p>
            <a:pPr marL="342900" marR="0" lvl="0" indent="-342900" algn="l" rtl="0">
              <a:spcBef>
                <a:spcPts val="124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Noto Symbol"/>
              <a:buChar char="○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Translate your algebraic expression into written expression.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otable">
  <a:themeElements>
    <a:clrScheme name="Quotable">
      <a:dk1>
        <a:srgbClr val="000000"/>
      </a:dk1>
      <a:lt1>
        <a:srgbClr val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Widescreen</PresentationFormat>
  <Paragraphs>35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Questrial</vt:lpstr>
      <vt:lpstr>Noto Symbol</vt:lpstr>
      <vt:lpstr>Quotable</vt:lpstr>
      <vt:lpstr>Writing Algebraic Expressions</vt:lpstr>
      <vt:lpstr>Do Now</vt:lpstr>
      <vt:lpstr>Operations to Words</vt:lpstr>
      <vt:lpstr>Practicing with Numbers</vt:lpstr>
      <vt:lpstr>Expressions</vt:lpstr>
      <vt:lpstr>Practice</vt:lpstr>
      <vt:lpstr>Exit Ticket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Algebraic Expressions</dc:title>
  <dc:creator>jwalski</dc:creator>
  <cp:lastModifiedBy>jwalski</cp:lastModifiedBy>
  <cp:revision>1</cp:revision>
  <dcterms:modified xsi:type="dcterms:W3CDTF">2016-05-12T11:43:39Z</dcterms:modified>
</cp:coreProperties>
</file>