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96" r:id="rId1"/>
  </p:sldMasterIdLst>
  <p:notesMasterIdLst>
    <p:notesMasterId r:id="rId14"/>
  </p:notesMasterIdLst>
  <p:sldIdLst>
    <p:sldId id="426" r:id="rId2"/>
    <p:sldId id="433" r:id="rId3"/>
    <p:sldId id="427" r:id="rId4"/>
    <p:sldId id="470" r:id="rId5"/>
    <p:sldId id="428" r:id="rId6"/>
    <p:sldId id="429" r:id="rId7"/>
    <p:sldId id="434" r:id="rId8"/>
    <p:sldId id="430" r:id="rId9"/>
    <p:sldId id="472" r:id="rId10"/>
    <p:sldId id="467" r:id="rId11"/>
    <p:sldId id="468" r:id="rId12"/>
    <p:sldId id="431" r:id="rId13"/>
  </p:sldIdLst>
  <p:sldSz cx="9144000" cy="5143500" type="screen16x9"/>
  <p:notesSz cx="6858000" cy="9144000"/>
  <p:embeddedFontLst>
    <p:embeddedFont>
      <p:font typeface="Orly's Font 2" panose="020B0604020202020204" charset="0"/>
      <p:regular r:id="rId15"/>
    </p:embeddedFont>
    <p:embeddedFont>
      <p:font typeface="Cambria Math" panose="02040503050406030204" pitchFamily="18" charset="0"/>
      <p:regular r:id="rId16"/>
    </p:embeddedFont>
    <p:embeddedFont>
      <p:font typeface="Calibri" panose="020F0502020204030204" pitchFamily="34" charset="0"/>
      <p:regular r:id="rId17"/>
      <p:bold r:id="rId18"/>
      <p:italic r:id="rId19"/>
      <p:boldItalic r:id="rId20"/>
    </p:embeddedFont>
    <p:embeddedFont>
      <p:font typeface="Verdana" panose="020B0604030504040204" pitchFamily="34" charset="0"/>
      <p:regular r:id="rId21"/>
      <p:bold r:id="rId22"/>
      <p:italic r:id="rId23"/>
      <p:boldItalic r:id="rId24"/>
    </p:embeddedFont>
  </p:embeddedFontLst>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136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041" autoAdjust="0"/>
  </p:normalViewPr>
  <p:slideViewPr>
    <p:cSldViewPr>
      <p:cViewPr varScale="1">
        <p:scale>
          <a:sx n="78" d="100"/>
          <a:sy n="78" d="100"/>
        </p:scale>
        <p:origin x="1176" y="72"/>
      </p:cViewPr>
      <p:guideLst>
        <p:guide orient="horz" pos="1361"/>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1139CB-FC8D-44BF-B5C4-C14ECADF62A0}" type="datetimeFigureOut">
              <a:rPr lang="en-US" smtClean="0"/>
              <a:pPr/>
              <a:t>5/12/2016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FCE615-EFDB-420A-87DA-FB6ECB7719F7}" type="slidenum">
              <a:rPr lang="en-US" smtClean="0"/>
              <a:pPr/>
              <a:t>‹#›</a:t>
            </a:fld>
            <a:endParaRPr lang="en-US"/>
          </a:p>
        </p:txBody>
      </p:sp>
    </p:spTree>
    <p:extLst>
      <p:ext uri="{BB962C8B-B14F-4D97-AF65-F5344CB8AC3E}">
        <p14:creationId xmlns:p14="http://schemas.microsoft.com/office/powerpoint/2010/main" val="338503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--This is your hook. Start with a question to draw the student in. We want that student saying, “huh, how do you do X?” Try to be specific. For example, the hook could be “How do you know if 2/3 is greater than 5/8?” rather than something more generic such as “How do you compare fractions?”</a:t>
            </a:r>
          </a:p>
          <a:p>
            <a:r>
              <a:rPr lang="en-US" baseline="0" dirty="0" smtClean="0"/>
              <a:t>--You can fill in an example using the blue text or you can delete that text box and include some other image that explains what you’re talking about.</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a:t>
            </a:fld>
            <a:endParaRPr lang="en-US"/>
          </a:p>
        </p:txBody>
      </p:sp>
    </p:spTree>
    <p:extLst>
      <p:ext uri="{BB962C8B-B14F-4D97-AF65-F5344CB8AC3E}">
        <p14:creationId xmlns:p14="http://schemas.microsoft.com/office/powerpoint/2010/main" val="2095878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10</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--On the Extension Activities slide(s)</a:t>
            </a:r>
            <a:r>
              <a:rPr lang="en-US" baseline="0" dirty="0" smtClean="0"/>
              <a:t> you should describe 2-3 activities written with students as the audience (not teachers). Each extension activity should push the students a bit further with the lesson but in a different application or context. Each activity should be designed to take roughly 20-40 minutes. Teachers will likely display the slide in class and then assign an activity to a student or group for additional practice and differentiation. Ideally, these Extension Activities will be created such that a teacher can differentiate instruction by giving more difficult extension activities to students who have shown mastery of the lesson, and less difficult activities to students who are not yet proficient.</a:t>
            </a:r>
          </a:p>
          <a:p>
            <a:r>
              <a:rPr lang="en-US" baseline="0" dirty="0" smtClean="0"/>
              <a:t>--If you need more than one slide to list your extension activities, feel free to copy and paste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11</a:t>
            </a:fld>
            <a:endParaRPr lang="en-US"/>
          </a:p>
        </p:txBody>
      </p:sp>
    </p:spTree>
    <p:extLst>
      <p:ext uri="{BB962C8B-B14F-4D97-AF65-F5344CB8AC3E}">
        <p14:creationId xmlns:p14="http://schemas.microsoft.com/office/powerpoint/2010/main" val="11366614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--”Quick Quiz” is an easy way to check for student understanding at the end of a lesson. On this slide, you’ll simply display 2 problems that are similar to the previous examples. That’s it! You won’t be recording a video of this slide and when teachers download the slides, they’ll direct their students through the example on their own so you don’t need to show an answer to the question.</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12</a:t>
            </a:fld>
            <a:endParaRPr lang="en-US"/>
          </a:p>
        </p:txBody>
      </p:sp>
    </p:spTree>
    <p:extLst>
      <p:ext uri="{BB962C8B-B14F-4D97-AF65-F5344CB8AC3E}">
        <p14:creationId xmlns:p14="http://schemas.microsoft.com/office/powerpoint/2010/main" val="11043381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is our lesson</a:t>
            </a:r>
            <a:r>
              <a:rPr lang="en-US" baseline="0" dirty="0" smtClean="0"/>
              <a:t> objective. Keep it as short and student-friendly as possible. Put what they will learn in green and then how they’ll learn it in blue. For example, “</a:t>
            </a:r>
            <a:r>
              <a:rPr lang="en-US" sz="1200" dirty="0" smtClean="0">
                <a:solidFill>
                  <a:schemeClr val="accent5"/>
                </a:solidFill>
                <a:latin typeface="Orly's Font 2" pitchFamily="66" charset="0"/>
                <a:ea typeface="Verdana" pitchFamily="34" charset="0"/>
                <a:cs typeface="Verdana" pitchFamily="34" charset="0"/>
              </a:rPr>
              <a:t>In this lesson you will learn how to compare fractions with different denominators</a:t>
            </a:r>
            <a:r>
              <a:rPr lang="en-US" sz="1200" dirty="0" smtClean="0">
                <a:latin typeface="Orly's Font 2" pitchFamily="66" charset="0"/>
                <a:ea typeface="Verdana" pitchFamily="34" charset="0"/>
                <a:cs typeface="Verdana" pitchFamily="34" charset="0"/>
              </a:rPr>
              <a:t> </a:t>
            </a:r>
            <a:r>
              <a:rPr lang="en-US" sz="1200" dirty="0" smtClean="0">
                <a:solidFill>
                  <a:schemeClr val="accent1"/>
                </a:solidFill>
                <a:latin typeface="Orly's Font 2" pitchFamily="66" charset="0"/>
                <a:ea typeface="Verdana" pitchFamily="34" charset="0"/>
                <a:cs typeface="Verdana" pitchFamily="34" charset="0"/>
              </a:rPr>
              <a:t>by using a number line.”</a:t>
            </a:r>
          </a:p>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2</a:t>
            </a:fld>
            <a:endParaRPr lang="en-US"/>
          </a:p>
        </p:txBody>
      </p:sp>
    </p:spTree>
    <p:extLst>
      <p:ext uri="{BB962C8B-B14F-4D97-AF65-F5344CB8AC3E}">
        <p14:creationId xmlns:p14="http://schemas.microsoft.com/office/powerpoint/2010/main" val="4755908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--Some</a:t>
            </a:r>
            <a:r>
              <a:rPr lang="en-US" baseline="0" dirty="0" smtClean="0"/>
              <a:t> lessons may build off of previous lessons. In those cases, it may be helpful to include one or more review slides. Use these slides to remind students of previous concepts you’ve taught in other lessons. </a:t>
            </a:r>
          </a:p>
          <a:p>
            <a:r>
              <a:rPr lang="en-US" baseline="0" dirty="0" smtClean="0"/>
              <a:t>--Feel free to move or resize the blue text box to fit your content.</a:t>
            </a:r>
          </a:p>
          <a:p>
            <a:r>
              <a:rPr lang="en-US" baseline="0" dirty="0" smtClean="0"/>
              <a:t>--Remember that you can add multiple “Let’s Review” slides if you need them or you can just delete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3</a:t>
            </a:fld>
            <a:endParaRPr lang="en-US"/>
          </a:p>
        </p:txBody>
      </p:sp>
    </p:spTree>
    <p:extLst>
      <p:ext uri="{BB962C8B-B14F-4D97-AF65-F5344CB8AC3E}">
        <p14:creationId xmlns:p14="http://schemas.microsoft.com/office/powerpoint/2010/main" val="4247606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dirty="0" smtClean="0"/>
              <a:t> Notes:</a:t>
            </a:r>
          </a:p>
          <a:p>
            <a:r>
              <a:rPr lang="en-US" dirty="0" smtClean="0"/>
              <a:t>--Some</a:t>
            </a:r>
            <a:r>
              <a:rPr lang="en-US" baseline="0" dirty="0" smtClean="0"/>
              <a:t> lessons may build off of previous lessons. In those cases, it may be helpful to include one or more review slides. Use these slides to remind students of previous concepts you’ve taught in other lessons. </a:t>
            </a:r>
          </a:p>
          <a:p>
            <a:r>
              <a:rPr lang="en-US" baseline="0" dirty="0" smtClean="0"/>
              <a:t>--Feel free to move or resize the blue text box to fit your content.</a:t>
            </a:r>
          </a:p>
          <a:p>
            <a:r>
              <a:rPr lang="en-US" baseline="0" dirty="0" smtClean="0"/>
              <a:t>--Remember that you can add multiple “Let’s Review” slides if you need them or you can just delete this slide!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4</a:t>
            </a:fld>
            <a:endParaRPr lang="en-US"/>
          </a:p>
        </p:txBody>
      </p:sp>
    </p:spTree>
    <p:extLst>
      <p:ext uri="{BB962C8B-B14F-4D97-AF65-F5344CB8AC3E}">
        <p14:creationId xmlns:p14="http://schemas.microsoft.com/office/powerpoint/2010/main" val="4247606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--For some lessons it may be best to include a slide or two about “A Common Mistake.” These slides show students what mistakes to avoid so that they can follow the Core Lessons more easily.</a:t>
            </a:r>
          </a:p>
          <a:p>
            <a:r>
              <a:rPr lang="en-US" baseline="0" dirty="0" smtClean="0"/>
              <a:t>--Feel free to move or resize the blue text box to fit your content.</a:t>
            </a:r>
          </a:p>
          <a:p>
            <a:r>
              <a:rPr lang="en-US" baseline="0" dirty="0" smtClean="0"/>
              <a:t>--Remember that you can add multiple “A Common Mistake” slides if you need them or you can just delete this slide!</a:t>
            </a:r>
            <a:endParaRPr lang="en-US"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5</a:t>
            </a:fld>
            <a:endParaRPr lang="en-US"/>
          </a:p>
        </p:txBody>
      </p:sp>
    </p:spTree>
    <p:extLst>
      <p:ext uri="{BB962C8B-B14F-4D97-AF65-F5344CB8AC3E}">
        <p14:creationId xmlns:p14="http://schemas.microsoft.com/office/powerpoint/2010/main" val="16698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--The Core Lesson may take more than one slide. You can add as many of these slides as you like. Simply click on “New Slide” and then select the Core Lesson template slide to add a new one.</a:t>
            </a:r>
          </a:p>
          <a:p>
            <a:r>
              <a:rPr lang="en-US" baseline="0" dirty="0" smtClean="0"/>
              <a:t>--Feel free to move or resize the blue text box to fit your content.</a:t>
            </a:r>
          </a:p>
          <a:p>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6</a:t>
            </a:fld>
            <a:endParaRPr lang="en-US"/>
          </a:p>
        </p:txBody>
      </p:sp>
    </p:spTree>
    <p:extLst>
      <p:ext uri="{BB962C8B-B14F-4D97-AF65-F5344CB8AC3E}">
        <p14:creationId xmlns:p14="http://schemas.microsoft.com/office/powerpoint/2010/main" val="22269896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--This is the lesson conclusion. On this slide you’ll change your original lesson objective to past tense and explain what the student has just learned. You can retype it here or you can delete the text on this slide and then just copy and paste the text box from the original Lesson Objective slide and then edit it to make it past tense!</a:t>
            </a:r>
            <a:endParaRPr lang="en-US" dirty="0"/>
          </a:p>
        </p:txBody>
      </p:sp>
      <p:sp>
        <p:nvSpPr>
          <p:cNvPr id="4" name="Slide Number Placeholder 3"/>
          <p:cNvSpPr>
            <a:spLocks noGrp="1"/>
          </p:cNvSpPr>
          <p:nvPr>
            <p:ph type="sldNum" sz="quarter" idx="10"/>
          </p:nvPr>
        </p:nvSpPr>
        <p:spPr/>
        <p:txBody>
          <a:bodyPr/>
          <a:lstStyle/>
          <a:p>
            <a:fld id="{5AFCE615-EFDB-420A-87DA-FB6ECB7719F7}" type="slidenum">
              <a:rPr lang="en-US" smtClean="0"/>
              <a:pPr/>
              <a:t>7</a:t>
            </a:fld>
            <a:endParaRPr lang="en-US"/>
          </a:p>
        </p:txBody>
      </p:sp>
    </p:spTree>
    <p:extLst>
      <p:ext uri="{BB962C8B-B14F-4D97-AF65-F5344CB8AC3E}">
        <p14:creationId xmlns:p14="http://schemas.microsoft.com/office/powerpoint/2010/main" val="33202961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--The “Guided Practice” should include 1 practice problem that targets the skill that was used in the Core Lesson. Use the same vocabulary and process you used in the original lesson to solve this problem. You’ll be making a video in which you solve this question using your tablet and pen, so all you need to do is write the question on this slide.</a:t>
            </a:r>
          </a:p>
        </p:txBody>
      </p:sp>
      <p:sp>
        <p:nvSpPr>
          <p:cNvPr id="4" name="Slide Number Placeholder 3"/>
          <p:cNvSpPr>
            <a:spLocks noGrp="1"/>
          </p:cNvSpPr>
          <p:nvPr>
            <p:ph type="sldNum" sz="quarter" idx="10"/>
          </p:nvPr>
        </p:nvSpPr>
        <p:spPr/>
        <p:txBody>
          <a:bodyPr/>
          <a:lstStyle/>
          <a:p>
            <a:fld id="{5AFCE615-EFDB-420A-87DA-FB6ECB7719F7}" type="slidenum">
              <a:rPr lang="en-US" smtClean="0"/>
              <a:pPr/>
              <a:t>8</a:t>
            </a:fld>
            <a:endParaRPr lang="en-US"/>
          </a:p>
        </p:txBody>
      </p:sp>
    </p:spTree>
    <p:extLst>
      <p:ext uri="{BB962C8B-B14F-4D97-AF65-F5344CB8AC3E}">
        <p14:creationId xmlns:p14="http://schemas.microsoft.com/office/powerpoint/2010/main" val="15307576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LearnZillion</a:t>
            </a:r>
            <a:r>
              <a:rPr lang="en-US" baseline="0" dirty="0" smtClean="0"/>
              <a:t> Notes:</a:t>
            </a:r>
          </a:p>
          <a:p>
            <a:r>
              <a:rPr lang="en-US" baseline="0" dirty="0" smtClean="0"/>
              <a:t>--The “Guided Practice” should include 1 practice problem that targets the skill that was used in the Core Lesson. Use the same vocabulary and process you used in the original lesson to solve this problem. You’ll be making a video in which you solve this question using your tablet and pen, so all you need to do is write the question on this slide.</a:t>
            </a:r>
          </a:p>
        </p:txBody>
      </p:sp>
      <p:sp>
        <p:nvSpPr>
          <p:cNvPr id="4" name="Slide Number Placeholder 3"/>
          <p:cNvSpPr>
            <a:spLocks noGrp="1"/>
          </p:cNvSpPr>
          <p:nvPr>
            <p:ph type="sldNum" sz="quarter" idx="10"/>
          </p:nvPr>
        </p:nvSpPr>
        <p:spPr/>
        <p:txBody>
          <a:bodyPr/>
          <a:lstStyle/>
          <a:p>
            <a:fld id="{5AFCE615-EFDB-420A-87DA-FB6ECB7719F7}" type="slidenum">
              <a:rPr lang="en-US" smtClean="0"/>
              <a:pPr/>
              <a:t>9</a:t>
            </a:fld>
            <a:endParaRPr lang="en-US"/>
          </a:p>
        </p:txBody>
      </p:sp>
    </p:spTree>
    <p:extLst>
      <p:ext uri="{BB962C8B-B14F-4D97-AF65-F5344CB8AC3E}">
        <p14:creationId xmlns:p14="http://schemas.microsoft.com/office/powerpoint/2010/main" val="1530757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54381026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3">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234440"/>
            <a:ext cx="3771900" cy="349758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08610"/>
            <a:ext cx="8001000" cy="720090"/>
          </a:xfrm>
        </p:spPr>
        <p:txBody>
          <a:bodyPr/>
          <a:lstStyle>
            <a:lvl1pPr marL="0" indent="0">
              <a:buNone/>
              <a:defRPr baseline="0"/>
            </a:lvl1pPr>
          </a:lstStyle>
          <a:p>
            <a:pPr lvl="0"/>
            <a:endParaRPr lang="en-US" dirty="0"/>
          </a:p>
        </p:txBody>
      </p:sp>
      <p:sp>
        <p:nvSpPr>
          <p:cNvPr id="13" name="Text Placeholder 3"/>
          <p:cNvSpPr>
            <a:spLocks noGrp="1"/>
          </p:cNvSpPr>
          <p:nvPr>
            <p:ph type="body" sz="quarter" idx="12"/>
          </p:nvPr>
        </p:nvSpPr>
        <p:spPr>
          <a:xfrm>
            <a:off x="4686300" y="1234440"/>
            <a:ext cx="4114800" cy="10287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4" name="Text Placeholder 4"/>
          <p:cNvSpPr>
            <a:spLocks noGrp="1"/>
          </p:cNvSpPr>
          <p:nvPr>
            <p:ph type="body" sz="quarter" idx="13"/>
          </p:nvPr>
        </p:nvSpPr>
        <p:spPr>
          <a:xfrm>
            <a:off x="4686300" y="2366010"/>
            <a:ext cx="4114800" cy="10287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5" name="Text Placeholder 5"/>
          <p:cNvSpPr>
            <a:spLocks noGrp="1"/>
          </p:cNvSpPr>
          <p:nvPr>
            <p:ph type="body" sz="quarter" idx="14"/>
          </p:nvPr>
        </p:nvSpPr>
        <p:spPr>
          <a:xfrm>
            <a:off x="4686300" y="3497580"/>
            <a:ext cx="4114800" cy="10287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71331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14" grpId="0" build="p"/>
      <p:bldP spid="15" grpId="0" bui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4">
    <p:spTree>
      <p:nvGrpSpPr>
        <p:cNvPr id="1" name=""/>
        <p:cNvGrpSpPr/>
        <p:nvPr/>
      </p:nvGrpSpPr>
      <p:grpSpPr>
        <a:xfrm>
          <a:off x="0" y="0"/>
          <a:ext cx="0" cy="0"/>
          <a:chOff x="0" y="0"/>
          <a:chExt cx="0" cy="0"/>
        </a:xfrm>
      </p:grpSpPr>
      <p:sp>
        <p:nvSpPr>
          <p:cNvPr id="2" name="Rectangle 1"/>
          <p:cNvSpPr/>
          <p:nvPr userDrawn="1"/>
        </p:nvSpPr>
        <p:spPr>
          <a:xfrm>
            <a:off x="571500" y="308610"/>
            <a:ext cx="4914900" cy="411480"/>
          </a:xfrm>
          <a:prstGeom prst="rect">
            <a:avLst/>
          </a:prstGeom>
          <a:solidFill>
            <a:schemeClr val="accent4"/>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6" name="Text Placeholder 5"/>
          <p:cNvSpPr>
            <a:spLocks noGrp="1"/>
          </p:cNvSpPr>
          <p:nvPr>
            <p:ph type="body" sz="quarter" idx="11"/>
          </p:nvPr>
        </p:nvSpPr>
        <p:spPr>
          <a:xfrm>
            <a:off x="571500" y="308610"/>
            <a:ext cx="8001000" cy="411480"/>
          </a:xfrm>
        </p:spPr>
        <p:txBody>
          <a:bodyPr/>
          <a:lstStyle>
            <a:lvl1pPr marL="0" indent="0">
              <a:buNone/>
              <a:defRPr baseline="0"/>
            </a:lvl1pPr>
          </a:lstStyle>
          <a:p>
            <a:pPr lvl="0"/>
            <a:endParaRPr lang="en-US" dirty="0"/>
          </a:p>
        </p:txBody>
      </p:sp>
      <p:sp>
        <p:nvSpPr>
          <p:cNvPr id="11" name="Picture Placeholder 3"/>
          <p:cNvSpPr>
            <a:spLocks noGrp="1"/>
          </p:cNvSpPr>
          <p:nvPr>
            <p:ph type="pic" sz="quarter" idx="10" hasCustomPrompt="1"/>
          </p:nvPr>
        </p:nvSpPr>
        <p:spPr>
          <a:xfrm>
            <a:off x="685800" y="1028700"/>
            <a:ext cx="3771900" cy="3600450"/>
          </a:xfrm>
        </p:spPr>
        <p:txBody>
          <a:bodyPr/>
          <a:lstStyle>
            <a:lvl1pPr marL="0" indent="0">
              <a:buNone/>
              <a:defRPr/>
            </a:lvl1pPr>
          </a:lstStyle>
          <a:p>
            <a:r>
              <a:rPr lang="en-US" dirty="0" smtClean="0"/>
              <a:t>Insert Picture/Visual Here</a:t>
            </a:r>
            <a:endParaRPr lang="en-US" dirty="0"/>
          </a:p>
        </p:txBody>
      </p:sp>
      <p:sp>
        <p:nvSpPr>
          <p:cNvPr id="8" name="Text Placeholder 3"/>
          <p:cNvSpPr>
            <a:spLocks noGrp="1"/>
          </p:cNvSpPr>
          <p:nvPr>
            <p:ph type="body" sz="quarter" idx="12"/>
          </p:nvPr>
        </p:nvSpPr>
        <p:spPr>
          <a:xfrm>
            <a:off x="4686300" y="1234440"/>
            <a:ext cx="4114800" cy="10287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9" name="Text Placeholder 4"/>
          <p:cNvSpPr>
            <a:spLocks noGrp="1"/>
          </p:cNvSpPr>
          <p:nvPr>
            <p:ph type="body" sz="quarter" idx="13"/>
          </p:nvPr>
        </p:nvSpPr>
        <p:spPr>
          <a:xfrm>
            <a:off x="4686300" y="2366010"/>
            <a:ext cx="4114800" cy="10287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0" name="Text Placeholder 5"/>
          <p:cNvSpPr>
            <a:spLocks noGrp="1"/>
          </p:cNvSpPr>
          <p:nvPr>
            <p:ph type="body" sz="quarter" idx="14"/>
          </p:nvPr>
        </p:nvSpPr>
        <p:spPr>
          <a:xfrm>
            <a:off x="4686300" y="3497580"/>
            <a:ext cx="4114800" cy="10287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2227133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9" grpId="0" build="p"/>
      <p:bldP spid="10" grpId="0" bui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2400" y="109539"/>
            <a:ext cx="7696200" cy="373856"/>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32772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t's Review">
    <p:spTree>
      <p:nvGrpSpPr>
        <p:cNvPr id="1" name=""/>
        <p:cNvGrpSpPr/>
        <p:nvPr/>
      </p:nvGrpSpPr>
      <p:grpSpPr>
        <a:xfrm>
          <a:off x="0" y="0"/>
          <a:ext cx="0" cy="0"/>
          <a:chOff x="0" y="0"/>
          <a:chExt cx="0" cy="0"/>
        </a:xfrm>
      </p:grpSpPr>
      <p:grpSp>
        <p:nvGrpSpPr>
          <p:cNvPr id="3" name="Group 2"/>
          <p:cNvGrpSpPr>
            <a:grpSpLocks/>
          </p:cNvGrpSpPr>
          <p:nvPr userDrawn="1"/>
        </p:nvGrpSpPr>
        <p:grpSpPr bwMode="auto">
          <a:xfrm>
            <a:off x="457200" y="205740"/>
            <a:ext cx="3086100" cy="617220"/>
            <a:chOff x="457200" y="228600"/>
            <a:chExt cx="3086100" cy="685800"/>
          </a:xfrm>
        </p:grpSpPr>
        <p:sp>
          <p:nvSpPr>
            <p:cNvPr id="4" name="Text Placeholder 1"/>
            <p:cNvSpPr txBox="1">
              <a:spLocks/>
            </p:cNvSpPr>
            <p:nvPr/>
          </p:nvSpPr>
          <p:spPr bwMode="auto">
            <a:xfrm>
              <a:off x="571500" y="468630"/>
              <a:ext cx="2171700" cy="4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None/>
              </a:pPr>
              <a:r>
                <a:rPr lang="en-US" sz="2400" dirty="0">
                  <a:solidFill>
                    <a:schemeClr val="bg1"/>
                  </a:solidFill>
                  <a:latin typeface="Orly's Font 2" pitchFamily="66" charset="0"/>
                </a:rPr>
                <a:t>Let’s Review</a:t>
              </a:r>
            </a:p>
          </p:txBody>
        </p:sp>
        <p:sp>
          <p:nvSpPr>
            <p:cNvPr id="5" name="Rectangle 4"/>
            <p:cNvSpPr/>
            <p:nvPr/>
          </p:nvSpPr>
          <p:spPr>
            <a:xfrm>
              <a:off x="457200" y="228600"/>
              <a:ext cx="30861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2400" dirty="0">
                <a:latin typeface="Verdana" pitchFamily="34" charset="0"/>
              </a:endParaRPr>
            </a:p>
          </p:txBody>
        </p:sp>
        <p:sp>
          <p:nvSpPr>
            <p:cNvPr id="6" name="TextBox 43"/>
            <p:cNvSpPr txBox="1">
              <a:spLocks noChangeArrowheads="1"/>
            </p:cNvSpPr>
            <p:nvPr userDrawn="1"/>
          </p:nvSpPr>
          <p:spPr bwMode="auto">
            <a:xfrm>
              <a:off x="638629" y="303612"/>
              <a:ext cx="2857500" cy="58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a:solidFill>
                    <a:schemeClr val="bg1"/>
                  </a:solidFill>
                  <a:latin typeface="Orly's Font 2" pitchFamily="66" charset="0"/>
                </a:rPr>
                <a:t>Let’s Review</a:t>
              </a:r>
            </a:p>
          </p:txBody>
        </p:sp>
      </p:grpSp>
    </p:spTree>
    <p:extLst>
      <p:ext uri="{BB962C8B-B14F-4D97-AF65-F5344CB8AC3E}">
        <p14:creationId xmlns:p14="http://schemas.microsoft.com/office/powerpoint/2010/main" val="104188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 Common Mistake">
    <p:spTree>
      <p:nvGrpSpPr>
        <p:cNvPr id="1" name=""/>
        <p:cNvGrpSpPr/>
        <p:nvPr/>
      </p:nvGrpSpPr>
      <p:grpSpPr>
        <a:xfrm>
          <a:off x="0" y="0"/>
          <a:ext cx="0" cy="0"/>
          <a:chOff x="0" y="0"/>
          <a:chExt cx="0" cy="0"/>
        </a:xfrm>
      </p:grpSpPr>
      <p:grpSp>
        <p:nvGrpSpPr>
          <p:cNvPr id="22" name="Group 21"/>
          <p:cNvGrpSpPr>
            <a:grpSpLocks/>
          </p:cNvGrpSpPr>
          <p:nvPr userDrawn="1"/>
        </p:nvGrpSpPr>
        <p:grpSpPr bwMode="auto">
          <a:xfrm>
            <a:off x="228600" y="205741"/>
            <a:ext cx="4800600" cy="651508"/>
            <a:chOff x="304799" y="228600"/>
            <a:chExt cx="3200400" cy="723898"/>
          </a:xfrm>
        </p:grpSpPr>
        <p:sp>
          <p:nvSpPr>
            <p:cNvPr id="23" name="Text Placeholder 1"/>
            <p:cNvSpPr txBox="1">
              <a:spLocks/>
            </p:cNvSpPr>
            <p:nvPr/>
          </p:nvSpPr>
          <p:spPr bwMode="auto">
            <a:xfrm>
              <a:off x="571500" y="468630"/>
              <a:ext cx="2171700" cy="445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spcBef>
                  <a:spcPct val="20000"/>
                </a:spcBef>
                <a:buFont typeface="Wingdings" pitchFamily="2" charset="2"/>
                <a:buNone/>
              </a:pPr>
              <a:r>
                <a:rPr lang="en-US" sz="2400" dirty="0">
                  <a:solidFill>
                    <a:schemeClr val="bg1"/>
                  </a:solidFill>
                  <a:latin typeface="Orly's Font 2" pitchFamily="66" charset="0"/>
                </a:rPr>
                <a:t>Let’s Review</a:t>
              </a:r>
            </a:p>
          </p:txBody>
        </p:sp>
        <p:sp>
          <p:nvSpPr>
            <p:cNvPr id="24" name="Rectangle 23"/>
            <p:cNvSpPr/>
            <p:nvPr/>
          </p:nvSpPr>
          <p:spPr>
            <a:xfrm>
              <a:off x="381000" y="228600"/>
              <a:ext cx="2971799" cy="685801"/>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endParaRPr lang="en-US" sz="2400" dirty="0">
                <a:latin typeface="Verdana" pitchFamily="34" charset="0"/>
              </a:endParaRPr>
            </a:p>
          </p:txBody>
        </p:sp>
        <p:sp>
          <p:nvSpPr>
            <p:cNvPr id="25" name="TextBox 43"/>
            <p:cNvSpPr txBox="1">
              <a:spLocks noChangeArrowheads="1"/>
            </p:cNvSpPr>
            <p:nvPr userDrawn="1"/>
          </p:nvSpPr>
          <p:spPr bwMode="auto">
            <a:xfrm>
              <a:off x="304799" y="371143"/>
              <a:ext cx="3200400" cy="5813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dirty="0" smtClean="0">
                  <a:solidFill>
                    <a:schemeClr val="bg1"/>
                  </a:solidFill>
                  <a:latin typeface="Orly's Font 2" pitchFamily="66" charset="0"/>
                </a:rPr>
                <a:t>A Common Mistake</a:t>
              </a:r>
              <a:endParaRPr lang="en-US" sz="2800" dirty="0">
                <a:solidFill>
                  <a:schemeClr val="bg1"/>
                </a:solidFill>
                <a:latin typeface="Orly's Font 2" pitchFamily="66" charset="0"/>
              </a:endParaRPr>
            </a:p>
          </p:txBody>
        </p:sp>
      </p:grpSp>
    </p:spTree>
    <p:extLst>
      <p:ext uri="{BB962C8B-B14F-4D97-AF65-F5344CB8AC3E}">
        <p14:creationId xmlns:p14="http://schemas.microsoft.com/office/powerpoint/2010/main" val="1219026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re Lesson">
    <p:spTree>
      <p:nvGrpSpPr>
        <p:cNvPr id="1" name=""/>
        <p:cNvGrpSpPr/>
        <p:nvPr/>
      </p:nvGrpSpPr>
      <p:grpSpPr>
        <a:xfrm>
          <a:off x="0" y="0"/>
          <a:ext cx="0" cy="0"/>
          <a:chOff x="0" y="0"/>
          <a:chExt cx="0" cy="0"/>
        </a:xfrm>
      </p:grpSpPr>
      <p:grpSp>
        <p:nvGrpSpPr>
          <p:cNvPr id="2" name="Group 1"/>
          <p:cNvGrpSpPr/>
          <p:nvPr userDrawn="1"/>
        </p:nvGrpSpPr>
        <p:grpSpPr>
          <a:xfrm>
            <a:off x="342900" y="205741"/>
            <a:ext cx="3200400" cy="617220"/>
            <a:chOff x="342701" y="228600"/>
            <a:chExt cx="3205966" cy="685800"/>
          </a:xfrm>
        </p:grpSpPr>
        <p:sp>
          <p:nvSpPr>
            <p:cNvPr id="3" name="Text Placeholder 1"/>
            <p:cNvSpPr txBox="1">
              <a:spLocks/>
            </p:cNvSpPr>
            <p:nvPr/>
          </p:nvSpPr>
          <p:spPr>
            <a:xfrm>
              <a:off x="571500" y="468630"/>
              <a:ext cx="2171700" cy="445770"/>
            </a:xfrm>
            <a:prstGeom prst="rect">
              <a:avLst/>
            </a:prstGeom>
          </p:spPr>
          <p:txBody>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bg1"/>
                  </a:solidFill>
                  <a:latin typeface="Orly's Font 2" pitchFamily="66" charset="0"/>
                </a:rPr>
                <a:t>Let’s Review</a:t>
              </a:r>
              <a:endParaRPr lang="en-US" dirty="0">
                <a:solidFill>
                  <a:schemeClr val="bg1"/>
                </a:solidFill>
                <a:latin typeface="Orly's Font 2" pitchFamily="66" charset="0"/>
              </a:endParaRPr>
            </a:p>
          </p:txBody>
        </p:sp>
        <p:sp>
          <p:nvSpPr>
            <p:cNvPr id="4" name="Rectangle 3"/>
            <p:cNvSpPr/>
            <p:nvPr/>
          </p:nvSpPr>
          <p:spPr>
            <a:xfrm>
              <a:off x="342701" y="228600"/>
              <a:ext cx="3205966" cy="6858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5" name="TextBox 4"/>
            <p:cNvSpPr txBox="1"/>
            <p:nvPr/>
          </p:nvSpPr>
          <p:spPr>
            <a:xfrm>
              <a:off x="628749" y="333044"/>
              <a:ext cx="2633870" cy="581356"/>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Core Lesson</a:t>
              </a:r>
            </a:p>
          </p:txBody>
        </p:sp>
      </p:grpSp>
    </p:spTree>
    <p:extLst>
      <p:ext uri="{BB962C8B-B14F-4D97-AF65-F5344CB8AC3E}">
        <p14:creationId xmlns:p14="http://schemas.microsoft.com/office/powerpoint/2010/main" val="2452673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uided Practice">
    <p:spTree>
      <p:nvGrpSpPr>
        <p:cNvPr id="1" name=""/>
        <p:cNvGrpSpPr/>
        <p:nvPr/>
      </p:nvGrpSpPr>
      <p:grpSpPr>
        <a:xfrm>
          <a:off x="0" y="0"/>
          <a:ext cx="0" cy="0"/>
          <a:chOff x="0" y="0"/>
          <a:chExt cx="0" cy="0"/>
        </a:xfrm>
      </p:grpSpPr>
      <p:grpSp>
        <p:nvGrpSpPr>
          <p:cNvPr id="2" name="Group 1"/>
          <p:cNvGrpSpPr/>
          <p:nvPr userDrawn="1"/>
        </p:nvGrpSpPr>
        <p:grpSpPr>
          <a:xfrm>
            <a:off x="342900" y="205741"/>
            <a:ext cx="3657598" cy="626090"/>
            <a:chOff x="457200" y="228600"/>
            <a:chExt cx="2831689" cy="695656"/>
          </a:xfrm>
        </p:grpSpPr>
        <p:sp>
          <p:nvSpPr>
            <p:cNvPr id="3" name="Text Placeholder 1"/>
            <p:cNvSpPr txBox="1">
              <a:spLocks/>
            </p:cNvSpPr>
            <p:nvPr/>
          </p:nvSpPr>
          <p:spPr>
            <a:xfrm>
              <a:off x="571500" y="468630"/>
              <a:ext cx="2171700" cy="445770"/>
            </a:xfrm>
            <a:prstGeom prst="rect">
              <a:avLst/>
            </a:prstGeom>
          </p:spPr>
          <p:txBody>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bg1"/>
                  </a:solidFill>
                  <a:latin typeface="Orly's Font 2" pitchFamily="66" charset="0"/>
                </a:rPr>
                <a:t>Let’s Review</a:t>
              </a:r>
              <a:endParaRPr lang="en-US" dirty="0">
                <a:solidFill>
                  <a:schemeClr val="bg1"/>
                </a:solidFill>
                <a:latin typeface="Orly's Font 2" pitchFamily="66" charset="0"/>
              </a:endParaRPr>
            </a:p>
          </p:txBody>
        </p:sp>
        <p:sp>
          <p:nvSpPr>
            <p:cNvPr id="4" name="Rectangle 3"/>
            <p:cNvSpPr/>
            <p:nvPr/>
          </p:nvSpPr>
          <p:spPr>
            <a:xfrm>
              <a:off x="457200" y="228600"/>
              <a:ext cx="2831689" cy="6858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5" name="TextBox 4"/>
            <p:cNvSpPr txBox="1"/>
            <p:nvPr/>
          </p:nvSpPr>
          <p:spPr>
            <a:xfrm>
              <a:off x="685799" y="342900"/>
              <a:ext cx="2603090" cy="581356"/>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Guided Practice</a:t>
              </a:r>
            </a:p>
          </p:txBody>
        </p:sp>
      </p:grpSp>
    </p:spTree>
    <p:extLst>
      <p:ext uri="{BB962C8B-B14F-4D97-AF65-F5344CB8AC3E}">
        <p14:creationId xmlns:p14="http://schemas.microsoft.com/office/powerpoint/2010/main" val="287950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ension Activities">
    <p:spTree>
      <p:nvGrpSpPr>
        <p:cNvPr id="1" name=""/>
        <p:cNvGrpSpPr/>
        <p:nvPr/>
      </p:nvGrpSpPr>
      <p:grpSpPr>
        <a:xfrm>
          <a:off x="0" y="0"/>
          <a:ext cx="0" cy="0"/>
          <a:chOff x="0" y="0"/>
          <a:chExt cx="0" cy="0"/>
        </a:xfrm>
      </p:grpSpPr>
      <p:grpSp>
        <p:nvGrpSpPr>
          <p:cNvPr id="3" name="Group 2"/>
          <p:cNvGrpSpPr/>
          <p:nvPr userDrawn="1"/>
        </p:nvGrpSpPr>
        <p:grpSpPr>
          <a:xfrm>
            <a:off x="342900" y="205740"/>
            <a:ext cx="4115752" cy="626090"/>
            <a:chOff x="457200" y="228600"/>
            <a:chExt cx="2743200" cy="695656"/>
          </a:xfrm>
        </p:grpSpPr>
        <p:sp>
          <p:nvSpPr>
            <p:cNvPr id="4" name="Text Placeholder 1"/>
            <p:cNvSpPr txBox="1">
              <a:spLocks/>
            </p:cNvSpPr>
            <p:nvPr/>
          </p:nvSpPr>
          <p:spPr>
            <a:xfrm>
              <a:off x="571500" y="468630"/>
              <a:ext cx="2171700" cy="445770"/>
            </a:xfrm>
            <a:prstGeom prst="rect">
              <a:avLst/>
            </a:prstGeom>
          </p:spPr>
          <p:txBody>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bg1"/>
                  </a:solidFill>
                  <a:latin typeface="Orly's Font 2" pitchFamily="66" charset="0"/>
                </a:rPr>
                <a:t>Let’s Review</a:t>
              </a:r>
              <a:endParaRPr lang="en-US" dirty="0">
                <a:solidFill>
                  <a:schemeClr val="bg1"/>
                </a:solidFill>
                <a:latin typeface="Orly's Font 2" pitchFamily="66" charset="0"/>
              </a:endParaRPr>
            </a:p>
          </p:txBody>
        </p:sp>
        <p:sp>
          <p:nvSpPr>
            <p:cNvPr id="5" name="Rectangle 4"/>
            <p:cNvSpPr/>
            <p:nvPr/>
          </p:nvSpPr>
          <p:spPr>
            <a:xfrm>
              <a:off x="457200" y="228600"/>
              <a:ext cx="2743200" cy="6858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6" name="TextBox 5"/>
            <p:cNvSpPr txBox="1"/>
            <p:nvPr/>
          </p:nvSpPr>
          <p:spPr>
            <a:xfrm>
              <a:off x="609565" y="342900"/>
              <a:ext cx="2514600" cy="581356"/>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Extension Activities</a:t>
              </a:r>
            </a:p>
          </p:txBody>
        </p:sp>
      </p:gr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heck for Understanding">
    <p:spTree>
      <p:nvGrpSpPr>
        <p:cNvPr id="1" name=""/>
        <p:cNvGrpSpPr/>
        <p:nvPr/>
      </p:nvGrpSpPr>
      <p:grpSpPr>
        <a:xfrm>
          <a:off x="0" y="0"/>
          <a:ext cx="0" cy="0"/>
          <a:chOff x="0" y="0"/>
          <a:chExt cx="0" cy="0"/>
        </a:xfrm>
      </p:grpSpPr>
      <p:grpSp>
        <p:nvGrpSpPr>
          <p:cNvPr id="3" name="Group 2"/>
          <p:cNvGrpSpPr/>
          <p:nvPr userDrawn="1"/>
        </p:nvGrpSpPr>
        <p:grpSpPr>
          <a:xfrm>
            <a:off x="456248" y="205740"/>
            <a:ext cx="2629852" cy="626090"/>
            <a:chOff x="457200" y="228600"/>
            <a:chExt cx="2743200" cy="695656"/>
          </a:xfrm>
        </p:grpSpPr>
        <p:sp>
          <p:nvSpPr>
            <p:cNvPr id="4" name="Text Placeholder 1"/>
            <p:cNvSpPr txBox="1">
              <a:spLocks/>
            </p:cNvSpPr>
            <p:nvPr/>
          </p:nvSpPr>
          <p:spPr>
            <a:xfrm>
              <a:off x="571500" y="468630"/>
              <a:ext cx="2171700" cy="445770"/>
            </a:xfrm>
            <a:prstGeom prst="rect">
              <a:avLst/>
            </a:prstGeom>
          </p:spPr>
          <p:txBody>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dirty="0" smtClean="0">
                  <a:solidFill>
                    <a:schemeClr val="bg1"/>
                  </a:solidFill>
                  <a:latin typeface="Orly's Font 2" pitchFamily="66" charset="0"/>
                </a:rPr>
                <a:t>Let’s Review</a:t>
              </a:r>
              <a:endParaRPr lang="en-US" dirty="0">
                <a:solidFill>
                  <a:schemeClr val="bg1"/>
                </a:solidFill>
                <a:latin typeface="Orly's Font 2" pitchFamily="66" charset="0"/>
              </a:endParaRPr>
            </a:p>
          </p:txBody>
        </p:sp>
        <p:sp>
          <p:nvSpPr>
            <p:cNvPr id="5" name="Rectangle 4"/>
            <p:cNvSpPr/>
            <p:nvPr/>
          </p:nvSpPr>
          <p:spPr>
            <a:xfrm>
              <a:off x="457200" y="228600"/>
              <a:ext cx="2743200" cy="571500"/>
            </a:xfrm>
            <a:prstGeom prst="rect">
              <a:avLst/>
            </a:prstGeom>
            <a:solidFill>
              <a:schemeClr val="accent5"/>
            </a:solidFill>
            <a:ln w="38100">
              <a:solidFill>
                <a:schemeClr val="accent5"/>
              </a:solidFill>
            </a:ln>
            <a:effectLst>
              <a:outerShdw blurRad="50800" dist="38100" dir="2700000" algn="tl" rotWithShape="0">
                <a:prstClr val="black">
                  <a:alpha val="40000"/>
                </a:prstClr>
              </a:out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6" name="TextBox 5"/>
            <p:cNvSpPr txBox="1"/>
            <p:nvPr/>
          </p:nvSpPr>
          <p:spPr>
            <a:xfrm>
              <a:off x="685800" y="342900"/>
              <a:ext cx="2400301" cy="581356"/>
            </a:xfrm>
            <a:prstGeom prst="rect">
              <a:avLst/>
            </a:prstGeom>
            <a:noFill/>
          </p:spPr>
          <p:txBody>
            <a:bodyPr wrap="square" rtlCol="0">
              <a:spAutoFit/>
            </a:bodyPr>
            <a:lstStyle/>
            <a:p>
              <a:r>
                <a:rPr lang="en-US" sz="2800" dirty="0" smtClean="0">
                  <a:solidFill>
                    <a:schemeClr val="bg1"/>
                  </a:solidFill>
                  <a:latin typeface="Orly's Font 2" pitchFamily="66" charset="0"/>
                  <a:ea typeface="Verdana" pitchFamily="34" charset="0"/>
                  <a:cs typeface="Verdana" pitchFamily="34" charset="0"/>
                </a:rPr>
                <a:t>Quick Quiz</a:t>
              </a:r>
            </a:p>
          </p:txBody>
        </p:sp>
      </p:grpSp>
    </p:spTree>
    <p:extLst>
      <p:ext uri="{BB962C8B-B14F-4D97-AF65-F5344CB8AC3E}">
        <p14:creationId xmlns:p14="http://schemas.microsoft.com/office/powerpoint/2010/main" val="4052899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1">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4686300" y="1234440"/>
            <a:ext cx="3771900" cy="3497580"/>
          </a:xfrm>
        </p:spPr>
        <p:txBody>
          <a:bodyPr/>
          <a:lstStyle>
            <a:lvl1pPr marL="0" indent="0">
              <a:buNone/>
              <a:defRPr/>
            </a:lvl1pPr>
          </a:lstStyle>
          <a:p>
            <a:r>
              <a:rPr lang="en-US" dirty="0" smtClean="0"/>
              <a:t>Insert Picture/Visual Here</a:t>
            </a:r>
            <a:endParaRPr lang="en-US" dirty="0"/>
          </a:p>
        </p:txBody>
      </p:sp>
      <p:sp>
        <p:nvSpPr>
          <p:cNvPr id="6" name="Text Placeholder 5"/>
          <p:cNvSpPr>
            <a:spLocks noGrp="1"/>
          </p:cNvSpPr>
          <p:nvPr>
            <p:ph type="body" sz="quarter" idx="11"/>
          </p:nvPr>
        </p:nvSpPr>
        <p:spPr>
          <a:xfrm>
            <a:off x="571500" y="308610"/>
            <a:ext cx="8001000" cy="720090"/>
          </a:xfrm>
        </p:spPr>
        <p:txBody>
          <a:bodyPr/>
          <a:lstStyle>
            <a:lvl1pPr marL="0" indent="0">
              <a:buNone/>
              <a:defRPr baseline="0"/>
            </a:lvl1pPr>
          </a:lstStyle>
          <a:p>
            <a:pPr lvl="0"/>
            <a:endParaRPr lang="en-US" dirty="0"/>
          </a:p>
        </p:txBody>
      </p:sp>
      <p:sp>
        <p:nvSpPr>
          <p:cNvPr id="7" name="Text Placeholder 3"/>
          <p:cNvSpPr>
            <a:spLocks noGrp="1"/>
          </p:cNvSpPr>
          <p:nvPr>
            <p:ph type="body" sz="quarter" idx="12"/>
          </p:nvPr>
        </p:nvSpPr>
        <p:spPr>
          <a:xfrm>
            <a:off x="457200" y="1337310"/>
            <a:ext cx="4114800" cy="1028700"/>
          </a:xfrm>
        </p:spPr>
        <p:txBody>
          <a:bodyPr/>
          <a:lstStyle>
            <a:lvl1pPr marL="0" indent="0">
              <a:buNone/>
              <a:defRPr>
                <a:solidFill>
                  <a:schemeClr val="accent1"/>
                </a:solidFill>
              </a:defRPr>
            </a:lvl1pPr>
          </a:lstStyle>
          <a:p>
            <a:r>
              <a:rPr lang="en-US" sz="2400" dirty="0" smtClean="0"/>
              <a:t>You can use this box for text</a:t>
            </a:r>
            <a:endParaRPr lang="en-US" sz="2400" dirty="0"/>
          </a:p>
        </p:txBody>
      </p:sp>
      <p:sp>
        <p:nvSpPr>
          <p:cNvPr id="11" name="Text Placeholder 4"/>
          <p:cNvSpPr>
            <a:spLocks noGrp="1"/>
          </p:cNvSpPr>
          <p:nvPr>
            <p:ph type="body" sz="quarter" idx="13"/>
          </p:nvPr>
        </p:nvSpPr>
        <p:spPr>
          <a:xfrm>
            <a:off x="457200" y="2468880"/>
            <a:ext cx="4114800" cy="1028700"/>
          </a:xfrm>
        </p:spPr>
        <p:txBody>
          <a:bodyPr/>
          <a:lstStyle>
            <a:lvl1pPr marL="0" indent="0">
              <a:buNone/>
              <a:defRPr>
                <a:solidFill>
                  <a:schemeClr val="accent5"/>
                </a:solidFill>
              </a:defRPr>
            </a:lvl1pPr>
          </a:lstStyle>
          <a:p>
            <a:r>
              <a:rPr lang="en-US" sz="2400" dirty="0" smtClean="0"/>
              <a:t>Or this box</a:t>
            </a:r>
            <a:endParaRPr lang="en-US" sz="2400" dirty="0"/>
          </a:p>
        </p:txBody>
      </p:sp>
      <p:sp>
        <p:nvSpPr>
          <p:cNvPr id="12" name="Text Placeholder 5"/>
          <p:cNvSpPr>
            <a:spLocks noGrp="1"/>
          </p:cNvSpPr>
          <p:nvPr>
            <p:ph type="body" sz="quarter" idx="14"/>
          </p:nvPr>
        </p:nvSpPr>
        <p:spPr>
          <a:xfrm>
            <a:off x="457200" y="3600450"/>
            <a:ext cx="4114800" cy="1028700"/>
          </a:xfrm>
        </p:spPr>
        <p:txBody>
          <a:bodyPr/>
          <a:lstStyle>
            <a:lvl1pPr marL="0" indent="0">
              <a:buNone/>
              <a:defRPr>
                <a:solidFill>
                  <a:schemeClr val="accent3"/>
                </a:solidFill>
              </a:defRPr>
            </a:lvl1pPr>
          </a:lstStyle>
          <a:p>
            <a:r>
              <a:rPr lang="en-US" sz="2400" dirty="0" smtClean="0"/>
              <a:t>Or this box.  Move them around, if necessary. Or just delete.</a:t>
            </a:r>
            <a:endParaRPr lang="en-US" sz="2400" dirty="0"/>
          </a:p>
        </p:txBody>
      </p:sp>
    </p:spTree>
    <p:extLst>
      <p:ext uri="{BB962C8B-B14F-4D97-AF65-F5344CB8AC3E}">
        <p14:creationId xmlns:p14="http://schemas.microsoft.com/office/powerpoint/2010/main" val="153286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80"/>
                                  </p:iterate>
                                  <p:childTnLst>
                                    <p:set>
                                      <p:cBhvr>
                                        <p:cTn id="10"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type="lt">
                                    <p:tmAbs val="80"/>
                                  </p:iterate>
                                  <p:childTnLst>
                                    <p:set>
                                      <p:cBhvr>
                                        <p:cTn id="14"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build="p"/>
      <p:bldP spid="12" grpId="0" bui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2">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571500" y="1234440"/>
            <a:ext cx="7772400" cy="3497580"/>
          </a:xfrm>
        </p:spPr>
        <p:txBody>
          <a:bodyPr/>
          <a:lstStyle>
            <a:lvl1pPr marL="0" indent="0">
              <a:buNone/>
              <a:defRPr baseline="0"/>
            </a:lvl1pPr>
          </a:lstStyle>
          <a:p>
            <a:r>
              <a:rPr lang="en-US" dirty="0" smtClean="0"/>
              <a:t>Insert picture/visual here and drag wherever you’d like.</a:t>
            </a:r>
            <a:endParaRPr lang="en-US" dirty="0"/>
          </a:p>
        </p:txBody>
      </p:sp>
      <p:sp>
        <p:nvSpPr>
          <p:cNvPr id="6" name="Text Placeholder 5"/>
          <p:cNvSpPr>
            <a:spLocks noGrp="1"/>
          </p:cNvSpPr>
          <p:nvPr>
            <p:ph type="body" sz="quarter" idx="11"/>
          </p:nvPr>
        </p:nvSpPr>
        <p:spPr>
          <a:xfrm>
            <a:off x="571500" y="308610"/>
            <a:ext cx="8001000" cy="720090"/>
          </a:xfrm>
        </p:spPr>
        <p:txBody>
          <a:bodyPr/>
          <a:lstStyle>
            <a:lvl1pPr marL="0" indent="0">
              <a:buNone/>
              <a:defRPr baseline="0"/>
            </a:lvl1pPr>
          </a:lstStyle>
          <a:p>
            <a:pPr lvl="0"/>
            <a:endParaRPr lang="en-US" dirty="0"/>
          </a:p>
        </p:txBody>
      </p:sp>
    </p:spTree>
    <p:extLst>
      <p:ext uri="{BB962C8B-B14F-4D97-AF65-F5344CB8AC3E}">
        <p14:creationId xmlns:p14="http://schemas.microsoft.com/office/powerpoint/2010/main" val="31767324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8" name="Text Placeholder 2"/>
          <p:cNvSpPr>
            <a:spLocks noGrp="1"/>
          </p:cNvSpPr>
          <p:nvPr>
            <p:ph type="body" idx="1"/>
          </p:nvPr>
        </p:nvSpPr>
        <p:spPr bwMode="auto">
          <a:xfrm>
            <a:off x="114300" y="102870"/>
            <a:ext cx="8915400" cy="4320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3" name="Picture 2" descr="C:\Users\Eric Westendorf\Dropbox\LearnZillion\marketing\Logo\NEW LOGO!\LearnZillion just the long logo-01.pn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29400" y="4629150"/>
            <a:ext cx="2400300" cy="43205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14" r:id="rId1"/>
    <p:sldLayoutId id="2147483709" r:id="rId2"/>
    <p:sldLayoutId id="2147483702" r:id="rId3"/>
    <p:sldLayoutId id="2147483715" r:id="rId4"/>
    <p:sldLayoutId id="2147483711" r:id="rId5"/>
    <p:sldLayoutId id="2147483713" r:id="rId6"/>
    <p:sldLayoutId id="2147483712" r:id="rId7"/>
    <p:sldLayoutId id="2147483703" r:id="rId8"/>
    <p:sldLayoutId id="2147483705" r:id="rId9"/>
    <p:sldLayoutId id="2147483704" r:id="rId10"/>
    <p:sldLayoutId id="2147483706" r:id="rId11"/>
    <p:sldLayoutId id="2147483730" r:id="rId12"/>
  </p:sldLayoutIdLst>
  <p:timing>
    <p:tnLst>
      <p:par>
        <p:cTn id="1" dur="indefinite" restart="never" nodeType="tmRoot"/>
      </p:par>
    </p:tnLst>
  </p:timing>
  <p:txStyles>
    <p:titleStyle>
      <a:lvl1pPr algn="l" rtl="0" fontAlgn="base">
        <a:spcBef>
          <a:spcPct val="0"/>
        </a:spcBef>
        <a:spcAft>
          <a:spcPct val="0"/>
        </a:spcAft>
        <a:defRPr sz="2400" b="0" kern="1200">
          <a:solidFill>
            <a:schemeClr val="tx1"/>
          </a:solidFill>
          <a:latin typeface="+mj-lt"/>
          <a:ea typeface="+mj-ea"/>
          <a:cs typeface="+mj-cs"/>
        </a:defRPr>
      </a:lvl1pPr>
      <a:lvl2pPr algn="l" rtl="0" fontAlgn="base">
        <a:spcBef>
          <a:spcPct val="0"/>
        </a:spcBef>
        <a:spcAft>
          <a:spcPct val="0"/>
        </a:spcAft>
        <a:defRPr sz="2400" b="1">
          <a:solidFill>
            <a:schemeClr val="bg1"/>
          </a:solidFill>
          <a:latin typeface="Calibri" pitchFamily="34" charset="0"/>
        </a:defRPr>
      </a:lvl2pPr>
      <a:lvl3pPr algn="l" rtl="0" fontAlgn="base">
        <a:spcBef>
          <a:spcPct val="0"/>
        </a:spcBef>
        <a:spcAft>
          <a:spcPct val="0"/>
        </a:spcAft>
        <a:defRPr sz="2400" b="1">
          <a:solidFill>
            <a:schemeClr val="bg1"/>
          </a:solidFill>
          <a:latin typeface="Calibri" pitchFamily="34" charset="0"/>
        </a:defRPr>
      </a:lvl3pPr>
      <a:lvl4pPr algn="l" rtl="0" fontAlgn="base">
        <a:spcBef>
          <a:spcPct val="0"/>
        </a:spcBef>
        <a:spcAft>
          <a:spcPct val="0"/>
        </a:spcAft>
        <a:defRPr sz="2400" b="1">
          <a:solidFill>
            <a:schemeClr val="bg1"/>
          </a:solidFill>
          <a:latin typeface="Calibri" pitchFamily="34" charset="0"/>
        </a:defRPr>
      </a:lvl4pPr>
      <a:lvl5pPr algn="l" rtl="0" fontAlgn="base">
        <a:spcBef>
          <a:spcPct val="0"/>
        </a:spcBef>
        <a:spcAft>
          <a:spcPct val="0"/>
        </a:spcAft>
        <a:defRPr sz="2400" b="1">
          <a:solidFill>
            <a:schemeClr val="bg1"/>
          </a:solidFill>
          <a:latin typeface="Calibri" pitchFamily="34" charset="0"/>
        </a:defRPr>
      </a:lvl5pPr>
      <a:lvl6pPr marL="457200" algn="l" rtl="0" fontAlgn="base">
        <a:spcBef>
          <a:spcPct val="0"/>
        </a:spcBef>
        <a:spcAft>
          <a:spcPct val="0"/>
        </a:spcAft>
        <a:defRPr sz="2400" b="1">
          <a:solidFill>
            <a:schemeClr val="bg1"/>
          </a:solidFill>
          <a:latin typeface="Calibri" pitchFamily="34" charset="0"/>
        </a:defRPr>
      </a:lvl6pPr>
      <a:lvl7pPr marL="914400" algn="l" rtl="0" fontAlgn="base">
        <a:spcBef>
          <a:spcPct val="0"/>
        </a:spcBef>
        <a:spcAft>
          <a:spcPct val="0"/>
        </a:spcAft>
        <a:defRPr sz="2400" b="1">
          <a:solidFill>
            <a:schemeClr val="bg1"/>
          </a:solidFill>
          <a:latin typeface="Calibri" pitchFamily="34" charset="0"/>
        </a:defRPr>
      </a:lvl7pPr>
      <a:lvl8pPr marL="1371600" algn="l" rtl="0" fontAlgn="base">
        <a:spcBef>
          <a:spcPct val="0"/>
        </a:spcBef>
        <a:spcAft>
          <a:spcPct val="0"/>
        </a:spcAft>
        <a:defRPr sz="2400" b="1">
          <a:solidFill>
            <a:schemeClr val="bg1"/>
          </a:solidFill>
          <a:latin typeface="Calibri" pitchFamily="34" charset="0"/>
        </a:defRPr>
      </a:lvl8pPr>
      <a:lvl9pPr marL="1828800" algn="l" rtl="0" fontAlgn="base">
        <a:spcBef>
          <a:spcPct val="0"/>
        </a:spcBef>
        <a:spcAft>
          <a:spcPct val="0"/>
        </a:spcAft>
        <a:defRPr sz="2400" b="1">
          <a:solidFill>
            <a:schemeClr val="bg1"/>
          </a:solidFill>
          <a:latin typeface="Calibri" pitchFamily="34" charset="0"/>
        </a:defRPr>
      </a:lvl9pPr>
    </p:titleStyle>
    <p:bodyStyle>
      <a:lvl1pPr marL="228600" indent="-228600" algn="l" rtl="0" fontAlgn="base">
        <a:spcBef>
          <a:spcPct val="20000"/>
        </a:spcBef>
        <a:spcAft>
          <a:spcPct val="0"/>
        </a:spcAft>
        <a:buFont typeface="Wingdings" pitchFamily="2" charset="2"/>
        <a:buChar char="§"/>
        <a:defRPr sz="2400" kern="1200">
          <a:solidFill>
            <a:schemeClr val="tx1"/>
          </a:solidFill>
          <a:latin typeface="Orly's Font 2"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2"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2"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2"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2"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
          <p:cNvSpPr txBox="1">
            <a:spLocks/>
          </p:cNvSpPr>
          <p:nvPr/>
        </p:nvSpPr>
        <p:spPr bwMode="auto">
          <a:xfrm>
            <a:off x="914400" y="617220"/>
            <a:ext cx="7239000"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20000"/>
              </a:spcBef>
              <a:spcAft>
                <a:spcPct val="0"/>
              </a:spcAft>
              <a:buClrTx/>
              <a:buSzTx/>
              <a:buFont typeface="Wingdings" pitchFamily="2" charset="2"/>
              <a:buNone/>
              <a:tabLst/>
              <a:defRPr/>
            </a:pPr>
            <a:r>
              <a:rPr kumimoji="0" lang="en-US" sz="2800" b="0" i="0" u="none" strike="noStrike" kern="1200" cap="none" spc="0" normalizeH="0" baseline="0" noProof="0" dirty="0" smtClean="0">
                <a:ln>
                  <a:noFill/>
                </a:ln>
                <a:solidFill>
                  <a:schemeClr val="accent5"/>
                </a:solidFill>
                <a:effectLst/>
                <a:uLnTx/>
                <a:uFillTx/>
                <a:latin typeface="Orly's Font 2" pitchFamily="66" charset="0"/>
                <a:ea typeface="+mn-ea"/>
                <a:cs typeface="+mn-cs"/>
              </a:rPr>
              <a:t>How do you find the</a:t>
            </a:r>
            <a:r>
              <a:rPr kumimoji="0" lang="en-US" sz="2800" b="0" i="0" u="none" strike="noStrike" kern="1200" cap="none" spc="0" normalizeH="0" noProof="0" dirty="0" smtClean="0">
                <a:ln>
                  <a:noFill/>
                </a:ln>
                <a:solidFill>
                  <a:schemeClr val="accent5"/>
                </a:solidFill>
                <a:effectLst/>
                <a:uLnTx/>
                <a:uFillTx/>
                <a:latin typeface="Orly's Font 2" pitchFamily="66" charset="0"/>
                <a:ea typeface="+mn-ea"/>
                <a:cs typeface="+mn-cs"/>
              </a:rPr>
              <a:t> volume of a rectangular prism when it has fractional sides?</a:t>
            </a:r>
            <a:endParaRPr kumimoji="0" lang="en-US" sz="2800" b="0" i="0" u="none" strike="noStrike" kern="1200" cap="none" spc="0" normalizeH="0" baseline="0" noProof="0" dirty="0">
              <a:ln>
                <a:noFill/>
              </a:ln>
              <a:solidFill>
                <a:schemeClr val="accent5"/>
              </a:solidFill>
              <a:effectLst/>
              <a:uLnTx/>
              <a:uFillTx/>
              <a:latin typeface="Orly's Font 2" pitchFamily="66" charset="0"/>
              <a:ea typeface="+mn-ea"/>
              <a:cs typeface="+mn-cs"/>
            </a:endParaRPr>
          </a:p>
        </p:txBody>
      </p:sp>
      <p:grpSp>
        <p:nvGrpSpPr>
          <p:cNvPr id="91" name="Group 90"/>
          <p:cNvGrpSpPr/>
          <p:nvPr/>
        </p:nvGrpSpPr>
        <p:grpSpPr>
          <a:xfrm>
            <a:off x="3352800" y="2571750"/>
            <a:ext cx="2364582" cy="1449388"/>
            <a:chOff x="3429000" y="2495550"/>
            <a:chExt cx="2364582" cy="1449388"/>
          </a:xfrm>
        </p:grpSpPr>
        <p:grpSp>
          <p:nvGrpSpPr>
            <p:cNvPr id="87" name="Group 86"/>
            <p:cNvGrpSpPr/>
            <p:nvPr/>
          </p:nvGrpSpPr>
          <p:grpSpPr>
            <a:xfrm>
              <a:off x="3429000" y="2495550"/>
              <a:ext cx="2364582" cy="1449388"/>
              <a:chOff x="3123406" y="2952750"/>
              <a:chExt cx="2364582" cy="1449388"/>
            </a:xfrm>
          </p:grpSpPr>
          <p:cxnSp>
            <p:nvCxnSpPr>
              <p:cNvPr id="70" name="Straight Connector 69"/>
              <p:cNvCxnSpPr/>
              <p:nvPr/>
            </p:nvCxnSpPr>
            <p:spPr>
              <a:xfrm>
                <a:off x="3124200" y="32575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3124200" y="44005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429000" y="29527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429000" y="40957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2552700" y="382905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5400000">
                <a:off x="2858294" y="35234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4610894" y="38282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4915694" y="35234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flipH="1" flipV="1">
                <a:off x="3124200" y="4095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5400000" flipH="1" flipV="1">
                <a:off x="5181600" y="4095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5400000" flipH="1" flipV="1">
                <a:off x="3124200" y="2952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flipH="1" flipV="1">
                <a:off x="5181600" y="2952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88" name="Rectangle 87"/>
            <p:cNvSpPr/>
            <p:nvPr/>
          </p:nvSpPr>
          <p:spPr>
            <a:xfrm>
              <a:off x="3429000" y="2800350"/>
              <a:ext cx="2057400" cy="1143000"/>
            </a:xfrm>
            <a:prstGeom prst="rect">
              <a:avLst/>
            </a:pr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89" name="Freeform 88"/>
            <p:cNvSpPr/>
            <p:nvPr/>
          </p:nvSpPr>
          <p:spPr>
            <a:xfrm>
              <a:off x="3429000" y="2495550"/>
              <a:ext cx="2362200" cy="304800"/>
            </a:xfrm>
            <a:custGeom>
              <a:avLst/>
              <a:gdLst>
                <a:gd name="connsiteX0" fmla="*/ 0 w 2362200"/>
                <a:gd name="connsiteY0" fmla="*/ 0 h 304800"/>
                <a:gd name="connsiteX1" fmla="*/ 2362200 w 2362200"/>
                <a:gd name="connsiteY1" fmla="*/ 0 h 304800"/>
                <a:gd name="connsiteX2" fmla="*/ 2362200 w 2362200"/>
                <a:gd name="connsiteY2" fmla="*/ 304800 h 304800"/>
                <a:gd name="connsiteX3" fmla="*/ 0 w 2362200"/>
                <a:gd name="connsiteY3" fmla="*/ 304800 h 304800"/>
                <a:gd name="connsiteX4" fmla="*/ 0 w 2362200"/>
                <a:gd name="connsiteY4" fmla="*/ 0 h 304800"/>
                <a:gd name="connsiteX0" fmla="*/ 304800 w 2362200"/>
                <a:gd name="connsiteY0" fmla="*/ 0 h 304800"/>
                <a:gd name="connsiteX1" fmla="*/ 2362200 w 2362200"/>
                <a:gd name="connsiteY1" fmla="*/ 0 h 304800"/>
                <a:gd name="connsiteX2" fmla="*/ 2362200 w 2362200"/>
                <a:gd name="connsiteY2" fmla="*/ 304800 h 304800"/>
                <a:gd name="connsiteX3" fmla="*/ 0 w 2362200"/>
                <a:gd name="connsiteY3" fmla="*/ 304800 h 304800"/>
                <a:gd name="connsiteX4" fmla="*/ 304800 w 2362200"/>
                <a:gd name="connsiteY4" fmla="*/ 0 h 304800"/>
                <a:gd name="connsiteX0" fmla="*/ 304800 w 2362200"/>
                <a:gd name="connsiteY0" fmla="*/ 0 h 304800"/>
                <a:gd name="connsiteX1" fmla="*/ 2362200 w 2362200"/>
                <a:gd name="connsiteY1" fmla="*/ 0 h 304800"/>
                <a:gd name="connsiteX2" fmla="*/ 2057400 w 2362200"/>
                <a:gd name="connsiteY2" fmla="*/ 304800 h 304800"/>
                <a:gd name="connsiteX3" fmla="*/ 0 w 2362200"/>
                <a:gd name="connsiteY3" fmla="*/ 304800 h 304800"/>
                <a:gd name="connsiteX4" fmla="*/ 304800 w 23622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304800">
                  <a:moveTo>
                    <a:pt x="304800" y="0"/>
                  </a:moveTo>
                  <a:lnTo>
                    <a:pt x="2362200" y="0"/>
                  </a:lnTo>
                  <a:lnTo>
                    <a:pt x="2057400" y="304800"/>
                  </a:lnTo>
                  <a:lnTo>
                    <a:pt x="0" y="304800"/>
                  </a:lnTo>
                  <a:lnTo>
                    <a:pt x="304800" y="0"/>
                  </a:lnTo>
                  <a:close/>
                </a:path>
              </a:pathLst>
            </a:cu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90" name="Freeform 89"/>
            <p:cNvSpPr/>
            <p:nvPr/>
          </p:nvSpPr>
          <p:spPr>
            <a:xfrm>
              <a:off x="5486400" y="2495550"/>
              <a:ext cx="304800" cy="1447800"/>
            </a:xfrm>
            <a:custGeom>
              <a:avLst/>
              <a:gdLst>
                <a:gd name="connsiteX0" fmla="*/ 0 w 304800"/>
                <a:gd name="connsiteY0" fmla="*/ 0 h 1447800"/>
                <a:gd name="connsiteX1" fmla="*/ 304800 w 304800"/>
                <a:gd name="connsiteY1" fmla="*/ 0 h 1447800"/>
                <a:gd name="connsiteX2" fmla="*/ 304800 w 304800"/>
                <a:gd name="connsiteY2" fmla="*/ 1447800 h 1447800"/>
                <a:gd name="connsiteX3" fmla="*/ 0 w 304800"/>
                <a:gd name="connsiteY3" fmla="*/ 1447800 h 1447800"/>
                <a:gd name="connsiteX4" fmla="*/ 0 w 304800"/>
                <a:gd name="connsiteY4" fmla="*/ 0 h 1447800"/>
                <a:gd name="connsiteX0" fmla="*/ 0 w 304800"/>
                <a:gd name="connsiteY0" fmla="*/ 285750 h 1447800"/>
                <a:gd name="connsiteX1" fmla="*/ 304800 w 304800"/>
                <a:gd name="connsiteY1" fmla="*/ 0 h 1447800"/>
                <a:gd name="connsiteX2" fmla="*/ 304800 w 304800"/>
                <a:gd name="connsiteY2" fmla="*/ 1447800 h 1447800"/>
                <a:gd name="connsiteX3" fmla="*/ 0 w 304800"/>
                <a:gd name="connsiteY3" fmla="*/ 1447800 h 1447800"/>
                <a:gd name="connsiteX4" fmla="*/ 0 w 304800"/>
                <a:gd name="connsiteY4" fmla="*/ 285750 h 1447800"/>
                <a:gd name="connsiteX0" fmla="*/ 0 w 304800"/>
                <a:gd name="connsiteY0" fmla="*/ 285750 h 1447800"/>
                <a:gd name="connsiteX1" fmla="*/ 304800 w 304800"/>
                <a:gd name="connsiteY1" fmla="*/ 0 h 1447800"/>
                <a:gd name="connsiteX2" fmla="*/ 304800 w 304800"/>
                <a:gd name="connsiteY2" fmla="*/ 1123950 h 1447800"/>
                <a:gd name="connsiteX3" fmla="*/ 0 w 304800"/>
                <a:gd name="connsiteY3" fmla="*/ 1447800 h 1447800"/>
                <a:gd name="connsiteX4" fmla="*/ 0 w 304800"/>
                <a:gd name="connsiteY4" fmla="*/ 28575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447800">
                  <a:moveTo>
                    <a:pt x="0" y="285750"/>
                  </a:moveTo>
                  <a:lnTo>
                    <a:pt x="304800" y="0"/>
                  </a:lnTo>
                  <a:lnTo>
                    <a:pt x="304800" y="1123950"/>
                  </a:lnTo>
                  <a:lnTo>
                    <a:pt x="0" y="1447800"/>
                  </a:lnTo>
                  <a:lnTo>
                    <a:pt x="0" y="285750"/>
                  </a:lnTo>
                  <a:close/>
                </a:path>
              </a:pathLst>
            </a:cu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grpSp>
      <mc:AlternateContent xmlns:mc="http://schemas.openxmlformats.org/markup-compatibility/2006" xmlns:a14="http://schemas.microsoft.com/office/drawing/2010/main">
        <mc:Choice Requires="a14">
          <p:sp>
            <p:nvSpPr>
              <p:cNvPr id="92" name="TextBox 91"/>
              <p:cNvSpPr txBox="1"/>
              <p:nvPr/>
            </p:nvSpPr>
            <p:spPr>
              <a:xfrm>
                <a:off x="3733800" y="4095750"/>
                <a:ext cx="2209800" cy="500330"/>
              </a:xfrm>
              <a:prstGeom prst="rect">
                <a:avLst/>
              </a:prstGeom>
              <a:noFill/>
            </p:spPr>
            <p:txBody>
              <a:bodyPr wrap="square" rtlCol="0">
                <a:spAutoFit/>
              </a:bodyPr>
              <a:lstStyle/>
              <a:p>
                <a:r>
                  <a:rPr lang="en-US" dirty="0" smtClean="0">
                    <a:solidFill>
                      <a:schemeClr val="accent3"/>
                    </a:solidFill>
                    <a:latin typeface="Orly's Font 2" pitchFamily="66" charset="0"/>
                    <a:ea typeface="Verdana" pitchFamily="34" charset="0"/>
                    <a:cs typeface="Verdana" pitchFamily="34" charset="0"/>
                  </a:rPr>
                  <a:t> 4 </a:t>
                </a:r>
                <a14:m>
                  <m:oMath xmlns:m="http://schemas.openxmlformats.org/officeDocument/2006/math">
                    <m:f>
                      <m:fPr>
                        <m:ctrlPr>
                          <a:rPr lang="en-US" sz="1400" i="1" smtClean="0">
                            <a:solidFill>
                              <a:schemeClr val="accent3"/>
                            </a:solidFill>
                            <a:latin typeface="Cambria Math" panose="02040503050406030204" pitchFamily="18" charset="0"/>
                            <a:ea typeface="Verdana" pitchFamily="34" charset="0"/>
                            <a:cs typeface="Verdana" pitchFamily="34" charset="0"/>
                          </a:rPr>
                        </m:ctrlPr>
                      </m:fPr>
                      <m:num>
                        <m:r>
                          <m:rPr>
                            <m:nor/>
                          </m:rPr>
                          <a:rPr lang="en-US" sz="1400" b="0" i="0" smtClean="0">
                            <a:solidFill>
                              <a:schemeClr val="accent3"/>
                            </a:solidFill>
                            <a:latin typeface="Orly's Font 2" pitchFamily="66" charset="0"/>
                            <a:ea typeface="Verdana" pitchFamily="34" charset="0"/>
                            <a:cs typeface="Verdana" pitchFamily="34" charset="0"/>
                          </a:rPr>
                          <m:t>1</m:t>
                        </m:r>
                      </m:num>
                      <m:den>
                        <m:r>
                          <m:rPr>
                            <m:nor/>
                          </m:rPr>
                          <a:rPr lang="en-US" sz="1400" b="0" i="0" smtClean="0">
                            <a:solidFill>
                              <a:schemeClr val="accent3"/>
                            </a:solidFill>
                            <a:latin typeface="Orly's Font 2" pitchFamily="66" charset="0"/>
                            <a:ea typeface="Verdana" pitchFamily="34" charset="0"/>
                            <a:cs typeface="Verdana" pitchFamily="34" charset="0"/>
                          </a:rPr>
                          <m:t>2</m:t>
                        </m:r>
                      </m:den>
                    </m:f>
                  </m:oMath>
                </a14:m>
                <a:r>
                  <a:rPr lang="en-US" dirty="0" smtClean="0">
                    <a:solidFill>
                      <a:schemeClr val="accent3"/>
                    </a:solidFill>
                    <a:latin typeface="Orly's Font 2" pitchFamily="66" charset="0"/>
                    <a:ea typeface="Verdana" pitchFamily="34" charset="0"/>
                    <a:cs typeface="Verdana" pitchFamily="34" charset="0"/>
                  </a:rPr>
                  <a:t>units </a:t>
                </a:r>
              </a:p>
            </p:txBody>
          </p:sp>
        </mc:Choice>
        <mc:Fallback xmlns="">
          <p:sp>
            <p:nvSpPr>
              <p:cNvPr id="92" name="TextBox 91"/>
              <p:cNvSpPr txBox="1">
                <a:spLocks noRot="1" noChangeAspect="1" noMove="1" noResize="1" noEditPoints="1" noAdjustHandles="1" noChangeArrowheads="1" noChangeShapeType="1" noTextEdit="1"/>
              </p:cNvSpPr>
              <p:nvPr/>
            </p:nvSpPr>
            <p:spPr>
              <a:xfrm>
                <a:off x="3733800" y="4095750"/>
                <a:ext cx="2209800" cy="500330"/>
              </a:xfrm>
              <a:prstGeom prst="rect">
                <a:avLst/>
              </a:prstGeom>
              <a:blipFill rotWithShape="1">
                <a:blip r:embed="rId3"/>
                <a:stretch>
                  <a:fillRect b="-9756"/>
                </a:stretch>
              </a:blipFill>
            </p:spPr>
            <p:txBody>
              <a:bodyPr/>
              <a:lstStyle/>
              <a:p>
                <a:r>
                  <a:rPr lang="en-US">
                    <a:noFill/>
                  </a:rPr>
                  <a:t> </a:t>
                </a:r>
              </a:p>
            </p:txBody>
          </p:sp>
        </mc:Fallback>
      </mc:AlternateContent>
      <p:sp>
        <p:nvSpPr>
          <p:cNvPr id="96" name="TextBox 95"/>
          <p:cNvSpPr txBox="1"/>
          <p:nvPr/>
        </p:nvSpPr>
        <p:spPr>
          <a:xfrm rot="18694768">
            <a:off x="5035824" y="3361746"/>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2  units </a:t>
            </a:r>
          </a:p>
        </p:txBody>
      </p:sp>
      <p:sp>
        <p:nvSpPr>
          <p:cNvPr id="97" name="TextBox 96"/>
          <p:cNvSpPr txBox="1"/>
          <p:nvPr/>
        </p:nvSpPr>
        <p:spPr>
          <a:xfrm rot="16200000">
            <a:off x="4169777" y="2669173"/>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3  units </a:t>
            </a:r>
          </a:p>
        </p:txBody>
      </p:sp>
    </p:spTree>
    <p:extLst>
      <p:ext uri="{BB962C8B-B14F-4D97-AF65-F5344CB8AC3E}">
        <p14:creationId xmlns:p14="http://schemas.microsoft.com/office/powerpoint/2010/main" val="3070942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91"/>
                                        </p:tgtEl>
                                        <p:attrNameLst>
                                          <p:attrName>style.visibility</p:attrName>
                                        </p:attrNameLst>
                                      </p:cBhvr>
                                      <p:to>
                                        <p:strVal val="visible"/>
                                      </p:to>
                                    </p:set>
                                    <p:animEffect transition="in" filter="fade">
                                      <p:cBhvr>
                                        <p:cTn id="11" dur="500"/>
                                        <p:tgtEl>
                                          <p:spTgt spid="9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92"/>
                                        </p:tgtEl>
                                        <p:attrNameLst>
                                          <p:attrName>style.visibility</p:attrName>
                                        </p:attrNameLst>
                                      </p:cBhvr>
                                      <p:to>
                                        <p:strVal val="visible"/>
                                      </p:to>
                                    </p:set>
                                    <p:animEffect transition="in" filter="fade">
                                      <p:cBhvr>
                                        <p:cTn id="14" dur="500"/>
                                        <p:tgtEl>
                                          <p:spTgt spid="9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fade">
                                      <p:cBhvr>
                                        <p:cTn id="17" dur="500"/>
                                        <p:tgtEl>
                                          <p:spTgt spid="96"/>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7"/>
                                        </p:tgtEl>
                                        <p:attrNameLst>
                                          <p:attrName>style.visibility</p:attrName>
                                        </p:attrNameLst>
                                      </p:cBhvr>
                                      <p:to>
                                        <p:strVal val="visible"/>
                                      </p:to>
                                    </p:set>
                                    <p:animEffect transition="in" filter="fade">
                                      <p:cBhvr>
                                        <p:cTn id="20"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92" grpId="0" animBg="1"/>
      <p:bldP spid="96" grpId="0"/>
      <p:bldP spid="9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a:spLocks noChangeArrowheads="1"/>
              </p:cNvSpPr>
              <p:nvPr/>
            </p:nvSpPr>
            <p:spPr bwMode="gray">
              <a:xfrm>
                <a:off x="342900" y="1282533"/>
                <a:ext cx="8229600" cy="2450992"/>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2800" kern="0" dirty="0" smtClean="0">
                    <a:solidFill>
                      <a:schemeClr val="accent5"/>
                    </a:solidFill>
                    <a:latin typeface="Orly's Font 2" pitchFamily="66" charset="0"/>
                  </a:rPr>
                  <a:t>Draw a rectangular prism with the dimensions of 4 </a:t>
                </a:r>
                <a14:m>
                  <m:oMath xmlns:m="http://schemas.openxmlformats.org/officeDocument/2006/math">
                    <m:f>
                      <m:fPr>
                        <m:ctrlPr>
                          <a:rPr lang="en-US" sz="1600" i="1" smtClean="0">
                            <a:solidFill>
                              <a:schemeClr val="accent5"/>
                            </a:solidFill>
                            <a:latin typeface="Cambria Math" panose="02040503050406030204" pitchFamily="18" charset="0"/>
                            <a:ea typeface="Verdana" pitchFamily="34" charset="0"/>
                            <a:cs typeface="Verdana" pitchFamily="34" charset="0"/>
                          </a:rPr>
                        </m:ctrlPr>
                      </m:fPr>
                      <m:num>
                        <m:r>
                          <m:rPr>
                            <m:nor/>
                          </m:rPr>
                          <a:rPr lang="en-US" sz="1600">
                            <a:solidFill>
                              <a:schemeClr val="accent5"/>
                            </a:solidFill>
                            <a:latin typeface="Orly's Font 2" pitchFamily="66" charset="0"/>
                            <a:ea typeface="Verdana" pitchFamily="34" charset="0"/>
                            <a:cs typeface="Verdana" pitchFamily="34" charset="0"/>
                          </a:rPr>
                          <m:t>1</m:t>
                        </m:r>
                      </m:num>
                      <m:den>
                        <m:r>
                          <m:rPr>
                            <m:nor/>
                          </m:rPr>
                          <a:rPr lang="en-US" sz="1600">
                            <a:solidFill>
                              <a:schemeClr val="accent5"/>
                            </a:solidFill>
                            <a:latin typeface="Orly's Font 2" pitchFamily="66" charset="0"/>
                            <a:ea typeface="Verdana" pitchFamily="34" charset="0"/>
                            <a:cs typeface="Verdana" pitchFamily="34" charset="0"/>
                          </a:rPr>
                          <m:t>2</m:t>
                        </m:r>
                      </m:den>
                    </m:f>
                  </m:oMath>
                </a14:m>
                <a:r>
                  <a:rPr lang="en-US" sz="2800" kern="0" dirty="0" smtClean="0">
                    <a:solidFill>
                      <a:schemeClr val="accent5"/>
                    </a:solidFill>
                    <a:latin typeface="Orly's Font 2" pitchFamily="66" charset="0"/>
                  </a:rPr>
                  <a:t>units x 3 units x 5 units.</a:t>
                </a:r>
              </a:p>
              <a:p>
                <a:pPr lvl="0" fontAlgn="auto">
                  <a:lnSpc>
                    <a:spcPct val="90000"/>
                  </a:lnSpc>
                  <a:spcAft>
                    <a:spcPts val="0"/>
                  </a:spcAft>
                  <a:defRPr/>
                </a:pPr>
                <a:r>
                  <a:rPr lang="en-US" sz="2800" kern="0" dirty="0" smtClean="0">
                    <a:solidFill>
                      <a:schemeClr val="accent5"/>
                    </a:solidFill>
                    <a:latin typeface="Orly's Font 2" pitchFamily="66" charset="0"/>
                  </a:rPr>
                  <a:t>Find the volume by dividing up all unit cubes into halves.  Then find the volume by dividing all unit cubes into fourths.  Is the volume the same?  Why?  </a:t>
                </a:r>
                <a:endParaRPr lang="en-US" sz="2800" kern="0" dirty="0">
                  <a:solidFill>
                    <a:schemeClr val="accent5"/>
                  </a:solidFill>
                  <a:latin typeface="Orly's Font 2"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bwMode="gray">
              <a:xfrm>
                <a:off x="342900" y="1282533"/>
                <a:ext cx="8229600" cy="2450992"/>
              </a:xfrm>
              <a:prstGeom prst="rect">
                <a:avLst/>
              </a:prstGeom>
              <a:blipFill rotWithShape="1">
                <a:blip r:embed="rId3"/>
                <a:stretch>
                  <a:fillRect l="-1481" t="-3731" b="-6468"/>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1681963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Rectangle 1"/>
              <p:cNvSpPr>
                <a:spLocks noChangeArrowheads="1"/>
              </p:cNvSpPr>
              <p:nvPr/>
            </p:nvSpPr>
            <p:spPr bwMode="gray">
              <a:xfrm>
                <a:off x="342900" y="1282533"/>
                <a:ext cx="8229600" cy="1774588"/>
              </a:xfrm>
              <a:prstGeom prst="rect">
                <a:avLst/>
              </a:prstGeom>
              <a:noFill/>
              <a:ln>
                <a:noFill/>
              </a:ln>
              <a:effectLst/>
              <a:extLst>
                <a:ext uri="{909E8E84-426E-40DD-AFC4-6F175D3DCCD1}">
                  <a14:hiddenFill>
                    <a:solidFill>
                      <a:schemeClr val="accent1"/>
                    </a:solidFill>
                  </a14:hiddenFill>
                </a:ext>
                <a:ext uri="{91240B29-F687-4F45-9708-019B960494DF}">
                  <a14:hiddenLine w="9525" algn="ctr">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lvl="0" fontAlgn="auto">
                  <a:lnSpc>
                    <a:spcPct val="90000"/>
                  </a:lnSpc>
                  <a:spcAft>
                    <a:spcPts val="0"/>
                  </a:spcAft>
                  <a:defRPr/>
                </a:pPr>
                <a:r>
                  <a:rPr lang="en-US" sz="2800" kern="0" dirty="0" smtClean="0">
                    <a:solidFill>
                      <a:schemeClr val="accent1"/>
                    </a:solidFill>
                    <a:latin typeface="Orly's Font 2" pitchFamily="66" charset="0"/>
                  </a:rPr>
                  <a:t>Find the volume of a rectangular prism with the dimensions 7</a:t>
                </a:r>
                <a14:m>
                  <m:oMath xmlns:m="http://schemas.openxmlformats.org/officeDocument/2006/math">
                    <m:f>
                      <m:fPr>
                        <m:ctrlPr>
                          <a:rPr lang="en-US" sz="2000" i="1" smtClean="0">
                            <a:solidFill>
                              <a:schemeClr val="accent1"/>
                            </a:solidFill>
                            <a:latin typeface="Cambria Math" panose="02040503050406030204" pitchFamily="18" charset="0"/>
                            <a:ea typeface="Verdana" pitchFamily="34" charset="0"/>
                            <a:cs typeface="Verdana" pitchFamily="34" charset="0"/>
                          </a:rPr>
                        </m:ctrlPr>
                      </m:fPr>
                      <m:num>
                        <m:r>
                          <m:rPr>
                            <m:nor/>
                          </m:rPr>
                          <a:rPr lang="en-US" sz="2000">
                            <a:solidFill>
                              <a:schemeClr val="accent1"/>
                            </a:solidFill>
                            <a:latin typeface="Orly's Font 2" pitchFamily="66" charset="0"/>
                            <a:ea typeface="Verdana" pitchFamily="34" charset="0"/>
                            <a:cs typeface="Verdana" pitchFamily="34" charset="0"/>
                          </a:rPr>
                          <m:t>1</m:t>
                        </m:r>
                      </m:num>
                      <m:den>
                        <m:r>
                          <m:rPr>
                            <m:nor/>
                          </m:rPr>
                          <a:rPr lang="en-US" sz="2000" b="0" i="0" smtClean="0">
                            <a:solidFill>
                              <a:schemeClr val="accent1"/>
                            </a:solidFill>
                            <a:latin typeface="Orly's Font 2" pitchFamily="66" charset="0"/>
                            <a:ea typeface="Verdana" pitchFamily="34" charset="0"/>
                            <a:cs typeface="Verdana" pitchFamily="34" charset="0"/>
                          </a:rPr>
                          <m:t>4</m:t>
                        </m:r>
                      </m:den>
                    </m:f>
                  </m:oMath>
                </a14:m>
                <a:r>
                  <a:rPr lang="en-US" sz="2800" kern="0" dirty="0" smtClean="0">
                    <a:solidFill>
                      <a:schemeClr val="accent1"/>
                    </a:solidFill>
                    <a:latin typeface="Orly's Font 2" pitchFamily="66" charset="0"/>
                  </a:rPr>
                  <a:t>units x 5 units x 3 units.  How many pieces did you divide each unit cube into? </a:t>
                </a:r>
                <a:endParaRPr lang="en-US" sz="2800" kern="0" dirty="0">
                  <a:solidFill>
                    <a:schemeClr val="accent1"/>
                  </a:solidFill>
                  <a:latin typeface="Orly's Font 2" pitchFamily="66" charset="0"/>
                </a:endParaRPr>
              </a:p>
            </p:txBody>
          </p:sp>
        </mc:Choice>
        <mc:Fallback xmlns="">
          <p:sp>
            <p:nvSpPr>
              <p:cNvPr id="2" name="Rectangle 1"/>
              <p:cNvSpPr>
                <a:spLocks noRot="1" noChangeAspect="1" noMove="1" noResize="1" noEditPoints="1" noAdjustHandles="1" noChangeArrowheads="1" noChangeShapeType="1" noTextEdit="1"/>
              </p:cNvSpPr>
              <p:nvPr/>
            </p:nvSpPr>
            <p:spPr bwMode="gray">
              <a:xfrm>
                <a:off x="342900" y="1282533"/>
                <a:ext cx="8229600" cy="1774588"/>
              </a:xfrm>
              <a:prstGeom prst="rect">
                <a:avLst/>
              </a:prstGeom>
              <a:blipFill rotWithShape="1">
                <a:blip r:embed="rId3"/>
                <a:stretch>
                  <a:fillRect l="-1481" t="-5155" b="-9622"/>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Tree>
    <p:extLst>
      <p:ext uri="{BB962C8B-B14F-4D97-AF65-F5344CB8AC3E}">
        <p14:creationId xmlns:p14="http://schemas.microsoft.com/office/powerpoint/2010/main" val="2407788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Placeholder 2"/>
          <p:cNvSpPr txBox="1">
            <a:spLocks/>
          </p:cNvSpPr>
          <p:nvPr/>
        </p:nvSpPr>
        <p:spPr bwMode="auto">
          <a:xfrm>
            <a:off x="685800" y="1234440"/>
            <a:ext cx="72009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schemeClr val="accent5"/>
                </a:solidFill>
                <a:latin typeface="Orly's Font 2" pitchFamily="66" charset="0"/>
              </a:rPr>
              <a:t>1.  Find the volume.</a:t>
            </a:r>
            <a:endParaRPr lang="en-US" sz="2800" dirty="0">
              <a:solidFill>
                <a:schemeClr val="accent5"/>
              </a:solidFill>
              <a:latin typeface="Orly's Font 2" pitchFamily="66" charset="0"/>
            </a:endParaRPr>
          </a:p>
        </p:txBody>
      </p:sp>
      <p:sp>
        <p:nvSpPr>
          <p:cNvPr id="27" name="Text Placeholder 2"/>
          <p:cNvSpPr txBox="1">
            <a:spLocks/>
          </p:cNvSpPr>
          <p:nvPr/>
        </p:nvSpPr>
        <p:spPr bwMode="auto">
          <a:xfrm>
            <a:off x="5181600" y="1200150"/>
            <a:ext cx="3962400"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schemeClr val="accent1"/>
                </a:solidFill>
                <a:latin typeface="Orly's Font 2" pitchFamily="66" charset="0"/>
              </a:rPr>
              <a:t>2.  Find the volume.</a:t>
            </a:r>
            <a:endParaRPr lang="en-US" sz="2800" dirty="0">
              <a:solidFill>
                <a:schemeClr val="accent1"/>
              </a:solidFill>
              <a:latin typeface="Orly's Font 2" pitchFamily="66" charset="0"/>
            </a:endParaRPr>
          </a:p>
        </p:txBody>
      </p:sp>
      <p:grpSp>
        <p:nvGrpSpPr>
          <p:cNvPr id="249" name="Group 248"/>
          <p:cNvGrpSpPr/>
          <p:nvPr/>
        </p:nvGrpSpPr>
        <p:grpSpPr>
          <a:xfrm>
            <a:off x="1219200" y="2266950"/>
            <a:ext cx="2516982" cy="1982788"/>
            <a:chOff x="1142206" y="2343150"/>
            <a:chExt cx="2516982" cy="1982788"/>
          </a:xfrm>
        </p:grpSpPr>
        <p:cxnSp>
          <p:nvCxnSpPr>
            <p:cNvPr id="230" name="Straight Connector 229"/>
            <p:cNvCxnSpPr/>
            <p:nvPr/>
          </p:nvCxnSpPr>
          <p:spPr>
            <a:xfrm>
              <a:off x="1143000" y="43243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4" name="Straight Connector 233"/>
            <p:cNvCxnSpPr/>
            <p:nvPr/>
          </p:nvCxnSpPr>
          <p:spPr>
            <a:xfrm>
              <a:off x="1143000" y="28003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5" name="Straight Connector 234"/>
            <p:cNvCxnSpPr/>
            <p:nvPr/>
          </p:nvCxnSpPr>
          <p:spPr>
            <a:xfrm>
              <a:off x="1600200" y="38671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6" name="Straight Connector 235"/>
            <p:cNvCxnSpPr/>
            <p:nvPr/>
          </p:nvCxnSpPr>
          <p:spPr>
            <a:xfrm>
              <a:off x="1600200" y="23431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5400000">
              <a:off x="381000" y="3562350"/>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2439194" y="3561556"/>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5400000">
              <a:off x="2896394" y="3104356"/>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5400000">
              <a:off x="838994" y="3104356"/>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flipH="1" flipV="1">
              <a:off x="1143000" y="2343150"/>
              <a:ext cx="45720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flipH="1" flipV="1">
              <a:off x="3200400" y="2343150"/>
              <a:ext cx="45720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5400000" flipH="1" flipV="1">
              <a:off x="1143000" y="3867150"/>
              <a:ext cx="45720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5400000" flipH="1" flipV="1">
              <a:off x="3200400" y="3867150"/>
              <a:ext cx="45720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50" name="Rectangle 249"/>
          <p:cNvSpPr/>
          <p:nvPr/>
        </p:nvSpPr>
        <p:spPr>
          <a:xfrm>
            <a:off x="1219200" y="2724150"/>
            <a:ext cx="2057400" cy="1524000"/>
          </a:xfrm>
          <a:prstGeom prst="rect">
            <a:avLst/>
          </a:prstGeom>
          <a:solidFill>
            <a:schemeClr val="accent2">
              <a:alpha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251" name="Freeform 250"/>
          <p:cNvSpPr/>
          <p:nvPr/>
        </p:nvSpPr>
        <p:spPr>
          <a:xfrm>
            <a:off x="1219200" y="2266950"/>
            <a:ext cx="2514600" cy="457200"/>
          </a:xfrm>
          <a:custGeom>
            <a:avLst/>
            <a:gdLst>
              <a:gd name="connsiteX0" fmla="*/ 0 w 2514600"/>
              <a:gd name="connsiteY0" fmla="*/ 0 h 457200"/>
              <a:gd name="connsiteX1" fmla="*/ 2514600 w 2514600"/>
              <a:gd name="connsiteY1" fmla="*/ 0 h 457200"/>
              <a:gd name="connsiteX2" fmla="*/ 2514600 w 2514600"/>
              <a:gd name="connsiteY2" fmla="*/ 457200 h 457200"/>
              <a:gd name="connsiteX3" fmla="*/ 0 w 2514600"/>
              <a:gd name="connsiteY3" fmla="*/ 457200 h 457200"/>
              <a:gd name="connsiteX4" fmla="*/ 0 w 2514600"/>
              <a:gd name="connsiteY4" fmla="*/ 0 h 457200"/>
              <a:gd name="connsiteX0" fmla="*/ 457200 w 2514600"/>
              <a:gd name="connsiteY0" fmla="*/ 0 h 457200"/>
              <a:gd name="connsiteX1" fmla="*/ 2514600 w 2514600"/>
              <a:gd name="connsiteY1" fmla="*/ 0 h 457200"/>
              <a:gd name="connsiteX2" fmla="*/ 2514600 w 2514600"/>
              <a:gd name="connsiteY2" fmla="*/ 457200 h 457200"/>
              <a:gd name="connsiteX3" fmla="*/ 0 w 2514600"/>
              <a:gd name="connsiteY3" fmla="*/ 457200 h 457200"/>
              <a:gd name="connsiteX4" fmla="*/ 457200 w 2514600"/>
              <a:gd name="connsiteY4" fmla="*/ 0 h 457200"/>
              <a:gd name="connsiteX0" fmla="*/ 457200 w 2514600"/>
              <a:gd name="connsiteY0" fmla="*/ 0 h 457200"/>
              <a:gd name="connsiteX1" fmla="*/ 2514600 w 2514600"/>
              <a:gd name="connsiteY1" fmla="*/ 0 h 457200"/>
              <a:gd name="connsiteX2" fmla="*/ 2057400 w 2514600"/>
              <a:gd name="connsiteY2" fmla="*/ 457200 h 457200"/>
              <a:gd name="connsiteX3" fmla="*/ 0 w 2514600"/>
              <a:gd name="connsiteY3" fmla="*/ 457200 h 457200"/>
              <a:gd name="connsiteX4" fmla="*/ 457200 w 2514600"/>
              <a:gd name="connsiteY4" fmla="*/ 0 h 45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57200">
                <a:moveTo>
                  <a:pt x="457200" y="0"/>
                </a:moveTo>
                <a:lnTo>
                  <a:pt x="2514600" y="0"/>
                </a:lnTo>
                <a:lnTo>
                  <a:pt x="2057400" y="457200"/>
                </a:lnTo>
                <a:lnTo>
                  <a:pt x="0" y="457200"/>
                </a:lnTo>
                <a:lnTo>
                  <a:pt x="457200" y="0"/>
                </a:lnTo>
                <a:close/>
              </a:path>
            </a:pathLst>
          </a:custGeom>
          <a:solidFill>
            <a:schemeClr val="accent2">
              <a:alpha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252" name="Freeform 251"/>
          <p:cNvSpPr/>
          <p:nvPr/>
        </p:nvSpPr>
        <p:spPr>
          <a:xfrm>
            <a:off x="3276600" y="2266950"/>
            <a:ext cx="457200" cy="1981200"/>
          </a:xfrm>
          <a:custGeom>
            <a:avLst/>
            <a:gdLst>
              <a:gd name="connsiteX0" fmla="*/ 0 w 457200"/>
              <a:gd name="connsiteY0" fmla="*/ 0 h 1981200"/>
              <a:gd name="connsiteX1" fmla="*/ 457200 w 457200"/>
              <a:gd name="connsiteY1" fmla="*/ 0 h 1981200"/>
              <a:gd name="connsiteX2" fmla="*/ 457200 w 457200"/>
              <a:gd name="connsiteY2" fmla="*/ 1981200 h 1981200"/>
              <a:gd name="connsiteX3" fmla="*/ 0 w 457200"/>
              <a:gd name="connsiteY3" fmla="*/ 1981200 h 1981200"/>
              <a:gd name="connsiteX4" fmla="*/ 0 w 457200"/>
              <a:gd name="connsiteY4" fmla="*/ 0 h 1981200"/>
              <a:gd name="connsiteX0" fmla="*/ 0 w 457200"/>
              <a:gd name="connsiteY0" fmla="*/ 438150 h 1981200"/>
              <a:gd name="connsiteX1" fmla="*/ 457200 w 457200"/>
              <a:gd name="connsiteY1" fmla="*/ 0 h 1981200"/>
              <a:gd name="connsiteX2" fmla="*/ 457200 w 457200"/>
              <a:gd name="connsiteY2" fmla="*/ 1981200 h 1981200"/>
              <a:gd name="connsiteX3" fmla="*/ 0 w 457200"/>
              <a:gd name="connsiteY3" fmla="*/ 1981200 h 1981200"/>
              <a:gd name="connsiteX4" fmla="*/ 0 w 457200"/>
              <a:gd name="connsiteY4" fmla="*/ 438150 h 1981200"/>
              <a:gd name="connsiteX0" fmla="*/ 0 w 457200"/>
              <a:gd name="connsiteY0" fmla="*/ 438150 h 1981200"/>
              <a:gd name="connsiteX1" fmla="*/ 457200 w 457200"/>
              <a:gd name="connsiteY1" fmla="*/ 0 h 1981200"/>
              <a:gd name="connsiteX2" fmla="*/ 457200 w 457200"/>
              <a:gd name="connsiteY2" fmla="*/ 1504950 h 1981200"/>
              <a:gd name="connsiteX3" fmla="*/ 0 w 457200"/>
              <a:gd name="connsiteY3" fmla="*/ 1981200 h 1981200"/>
              <a:gd name="connsiteX4" fmla="*/ 0 w 457200"/>
              <a:gd name="connsiteY4" fmla="*/ 4381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981200">
                <a:moveTo>
                  <a:pt x="0" y="438150"/>
                </a:moveTo>
                <a:lnTo>
                  <a:pt x="457200" y="0"/>
                </a:lnTo>
                <a:lnTo>
                  <a:pt x="457200" y="1504950"/>
                </a:lnTo>
                <a:lnTo>
                  <a:pt x="0" y="1981200"/>
                </a:lnTo>
                <a:lnTo>
                  <a:pt x="0" y="438150"/>
                </a:lnTo>
                <a:close/>
              </a:path>
            </a:pathLst>
          </a:custGeom>
          <a:solidFill>
            <a:schemeClr val="accent2">
              <a:alpha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mc:AlternateContent xmlns:mc="http://schemas.openxmlformats.org/markup-compatibility/2006" xmlns:a14="http://schemas.microsoft.com/office/drawing/2010/main">
        <mc:Choice Requires="a14">
          <p:sp>
            <p:nvSpPr>
              <p:cNvPr id="253" name="TextBox 252"/>
              <p:cNvSpPr txBox="1"/>
              <p:nvPr/>
            </p:nvSpPr>
            <p:spPr>
              <a:xfrm>
                <a:off x="1752600" y="4248150"/>
                <a:ext cx="2209800" cy="500330"/>
              </a:xfrm>
              <a:prstGeom prst="rect">
                <a:avLst/>
              </a:prstGeom>
              <a:noFill/>
            </p:spPr>
            <p:txBody>
              <a:bodyPr wrap="square" rtlCol="0">
                <a:spAutoFit/>
              </a:bodyPr>
              <a:lstStyle/>
              <a:p>
                <a:r>
                  <a:rPr lang="en-US" dirty="0" smtClean="0">
                    <a:solidFill>
                      <a:schemeClr val="accent3"/>
                    </a:solidFill>
                    <a:latin typeface="Orly's Font 2" pitchFamily="66" charset="0"/>
                    <a:ea typeface="Verdana" pitchFamily="34" charset="0"/>
                    <a:cs typeface="Verdana" pitchFamily="34" charset="0"/>
                  </a:rPr>
                  <a:t> 4 </a:t>
                </a:r>
                <a14:m>
                  <m:oMath xmlns:m="http://schemas.openxmlformats.org/officeDocument/2006/math">
                    <m:f>
                      <m:fPr>
                        <m:ctrlPr>
                          <a:rPr lang="en-US" sz="1400" i="1">
                            <a:solidFill>
                              <a:schemeClr val="accent3"/>
                            </a:solidFill>
                            <a:latin typeface="Cambria Math" panose="02040503050406030204" pitchFamily="18" charset="0"/>
                            <a:ea typeface="Verdana" pitchFamily="34" charset="0"/>
                            <a:cs typeface="Verdana" pitchFamily="34" charset="0"/>
                          </a:rPr>
                        </m:ctrlPr>
                      </m:fPr>
                      <m:num>
                        <m:r>
                          <m:rPr>
                            <m:nor/>
                          </m:rPr>
                          <a:rPr lang="en-US" sz="1400">
                            <a:solidFill>
                              <a:schemeClr val="accent3"/>
                            </a:solidFill>
                            <a:latin typeface="Orly's Font 2" pitchFamily="66" charset="0"/>
                            <a:ea typeface="Verdana" pitchFamily="34" charset="0"/>
                            <a:cs typeface="Verdana" pitchFamily="34" charset="0"/>
                          </a:rPr>
                          <m:t>1</m:t>
                        </m:r>
                      </m:num>
                      <m:den>
                        <m:r>
                          <m:rPr>
                            <m:nor/>
                          </m:rPr>
                          <a:rPr lang="en-US" sz="1400">
                            <a:solidFill>
                              <a:schemeClr val="accent3"/>
                            </a:solidFill>
                            <a:latin typeface="Orly's Font 2" pitchFamily="66" charset="0"/>
                            <a:ea typeface="Verdana" pitchFamily="34" charset="0"/>
                            <a:cs typeface="Verdana" pitchFamily="34" charset="0"/>
                          </a:rPr>
                          <m:t>2</m:t>
                        </m:r>
                      </m:den>
                    </m:f>
                  </m:oMath>
                </a14:m>
                <a:r>
                  <a:rPr lang="en-US" dirty="0" smtClean="0">
                    <a:solidFill>
                      <a:schemeClr val="accent3"/>
                    </a:solidFill>
                    <a:latin typeface="Orly's Font 2" pitchFamily="66" charset="0"/>
                    <a:ea typeface="Verdana" pitchFamily="34" charset="0"/>
                    <a:cs typeface="Verdana" pitchFamily="34" charset="0"/>
                  </a:rPr>
                  <a:t>units </a:t>
                </a:r>
              </a:p>
            </p:txBody>
          </p:sp>
        </mc:Choice>
        <mc:Fallback xmlns="">
          <p:sp>
            <p:nvSpPr>
              <p:cNvPr id="253" name="TextBox 252"/>
              <p:cNvSpPr txBox="1">
                <a:spLocks noRot="1" noChangeAspect="1" noMove="1" noResize="1" noEditPoints="1" noAdjustHandles="1" noChangeArrowheads="1" noChangeShapeType="1" noTextEdit="1"/>
              </p:cNvSpPr>
              <p:nvPr/>
            </p:nvSpPr>
            <p:spPr>
              <a:xfrm>
                <a:off x="1752600" y="4248150"/>
                <a:ext cx="2209800" cy="500330"/>
              </a:xfrm>
              <a:prstGeom prst="rect">
                <a:avLst/>
              </a:prstGeom>
              <a:blipFill rotWithShape="1">
                <a:blip r:embed="rId3"/>
                <a:stretch>
                  <a:fillRect b="-9756"/>
                </a:stretch>
              </a:blipFill>
            </p:spPr>
            <p:txBody>
              <a:bodyPr/>
              <a:lstStyle/>
              <a:p>
                <a:r>
                  <a:rPr lang="en-US">
                    <a:noFill/>
                  </a:rPr>
                  <a:t> </a:t>
                </a:r>
              </a:p>
            </p:txBody>
          </p:sp>
        </mc:Fallback>
      </mc:AlternateContent>
      <p:sp>
        <p:nvSpPr>
          <p:cNvPr id="255" name="TextBox 254"/>
          <p:cNvSpPr txBox="1"/>
          <p:nvPr/>
        </p:nvSpPr>
        <p:spPr>
          <a:xfrm rot="18694768">
            <a:off x="3208255" y="3810405"/>
            <a:ext cx="1159357"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3  units </a:t>
            </a:r>
          </a:p>
        </p:txBody>
      </p:sp>
      <p:sp>
        <p:nvSpPr>
          <p:cNvPr id="256" name="TextBox 255"/>
          <p:cNvSpPr txBox="1"/>
          <p:nvPr/>
        </p:nvSpPr>
        <p:spPr>
          <a:xfrm rot="16200000">
            <a:off x="2340977" y="2516773"/>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4  units </a:t>
            </a:r>
          </a:p>
        </p:txBody>
      </p:sp>
      <p:sp>
        <p:nvSpPr>
          <p:cNvPr id="64" name="TextBox 63"/>
          <p:cNvSpPr txBox="1"/>
          <p:nvPr/>
        </p:nvSpPr>
        <p:spPr>
          <a:xfrm>
            <a:off x="7984643" y="3790950"/>
            <a:ext cx="1159357"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units </a:t>
            </a:r>
          </a:p>
        </p:txBody>
      </p:sp>
      <p:pic>
        <p:nvPicPr>
          <p:cNvPr id="66" name="Picture 65" descr="sevenhalves.png"/>
          <p:cNvPicPr>
            <a:picLocks noChangeAspect="1"/>
          </p:cNvPicPr>
          <p:nvPr/>
        </p:nvPicPr>
        <p:blipFill>
          <a:blip r:embed="rId4"/>
          <a:stretch>
            <a:fillRect/>
          </a:stretch>
        </p:blipFill>
        <p:spPr>
          <a:xfrm>
            <a:off x="6477000" y="4019550"/>
            <a:ext cx="371825" cy="566881"/>
          </a:xfrm>
          <a:prstGeom prst="rect">
            <a:avLst/>
          </a:prstGeom>
        </p:spPr>
      </p:pic>
      <p:sp>
        <p:nvSpPr>
          <p:cNvPr id="67" name="Rectangle 66"/>
          <p:cNvSpPr/>
          <p:nvPr/>
        </p:nvSpPr>
        <p:spPr>
          <a:xfrm>
            <a:off x="6781800" y="4171950"/>
            <a:ext cx="699230" cy="338554"/>
          </a:xfrm>
          <a:prstGeom prst="rect">
            <a:avLst/>
          </a:prstGeom>
        </p:spPr>
        <p:txBody>
          <a:bodyPr wrap="none">
            <a:spAutoFit/>
          </a:bodyPr>
          <a:lstStyle/>
          <a:p>
            <a:r>
              <a:rPr lang="en-US" sz="1600" dirty="0" smtClean="0">
                <a:solidFill>
                  <a:schemeClr val="accent3"/>
                </a:solidFill>
                <a:latin typeface="Orly's Font 2" pitchFamily="66" charset="0"/>
                <a:ea typeface="Verdana" pitchFamily="34" charset="0"/>
                <a:cs typeface="Verdana" pitchFamily="34" charset="0"/>
              </a:rPr>
              <a:t>units</a:t>
            </a:r>
            <a:endParaRPr lang="en-US" sz="1600" dirty="0"/>
          </a:p>
        </p:txBody>
      </p:sp>
      <p:grpSp>
        <p:nvGrpSpPr>
          <p:cNvPr id="101" name="Group 100"/>
          <p:cNvGrpSpPr/>
          <p:nvPr/>
        </p:nvGrpSpPr>
        <p:grpSpPr>
          <a:xfrm>
            <a:off x="6019800" y="3181350"/>
            <a:ext cx="2057400" cy="850900"/>
            <a:chOff x="5867400" y="2038350"/>
            <a:chExt cx="2057400" cy="850900"/>
          </a:xfrm>
        </p:grpSpPr>
        <p:sp>
          <p:nvSpPr>
            <p:cNvPr id="132" name="Cube 131"/>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3" name="Cube 132"/>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7" name="Cube 136"/>
            <p:cNvSpPr/>
            <p:nvPr/>
          </p:nvSpPr>
          <p:spPr>
            <a:xfrm>
              <a:off x="5867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 name="Cube 67"/>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9" name="Cube 68"/>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 name="Cube 69"/>
            <p:cNvSpPr/>
            <p:nvPr/>
          </p:nvSpPr>
          <p:spPr>
            <a:xfrm>
              <a:off x="6096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 name="Cube 70"/>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 name="Cube 71"/>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 name="Cube 72"/>
            <p:cNvSpPr/>
            <p:nvPr/>
          </p:nvSpPr>
          <p:spPr>
            <a:xfrm>
              <a:off x="63246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 name="Cube 73"/>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 name="Cube 74"/>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6" name="Cube 75"/>
            <p:cNvSpPr/>
            <p:nvPr/>
          </p:nvSpPr>
          <p:spPr>
            <a:xfrm>
              <a:off x="65532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7" name="Cube 76"/>
            <p:cNvSpPr/>
            <p:nvPr/>
          </p:nvSpPr>
          <p:spPr>
            <a:xfrm>
              <a:off x="7086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8" name="Cube 77"/>
            <p:cNvSpPr/>
            <p:nvPr/>
          </p:nvSpPr>
          <p:spPr>
            <a:xfrm>
              <a:off x="6934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9" name="Cube 78"/>
            <p:cNvSpPr/>
            <p:nvPr/>
          </p:nvSpPr>
          <p:spPr>
            <a:xfrm>
              <a:off x="67818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0" name="Cube 79"/>
            <p:cNvSpPr/>
            <p:nvPr/>
          </p:nvSpPr>
          <p:spPr>
            <a:xfrm>
              <a:off x="7315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1" name="Cube 80"/>
            <p:cNvSpPr/>
            <p:nvPr/>
          </p:nvSpPr>
          <p:spPr>
            <a:xfrm>
              <a:off x="7162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2" name="Cube 81"/>
            <p:cNvSpPr/>
            <p:nvPr/>
          </p:nvSpPr>
          <p:spPr>
            <a:xfrm>
              <a:off x="7010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3" name="Cube 82"/>
            <p:cNvSpPr/>
            <p:nvPr/>
          </p:nvSpPr>
          <p:spPr>
            <a:xfrm>
              <a:off x="7543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4" name="Cube 83"/>
            <p:cNvSpPr/>
            <p:nvPr/>
          </p:nvSpPr>
          <p:spPr>
            <a:xfrm>
              <a:off x="7391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8" name="Cube 87"/>
            <p:cNvSpPr/>
            <p:nvPr/>
          </p:nvSpPr>
          <p:spPr>
            <a:xfrm>
              <a:off x="7239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102" name="Group 101"/>
          <p:cNvGrpSpPr/>
          <p:nvPr/>
        </p:nvGrpSpPr>
        <p:grpSpPr>
          <a:xfrm>
            <a:off x="6019800" y="2800350"/>
            <a:ext cx="2057400" cy="850900"/>
            <a:chOff x="5867400" y="2038350"/>
            <a:chExt cx="2057400" cy="850900"/>
          </a:xfrm>
        </p:grpSpPr>
        <p:sp>
          <p:nvSpPr>
            <p:cNvPr id="103" name="Cube 102"/>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4" name="Cube 103"/>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5" name="Cube 104"/>
            <p:cNvSpPr/>
            <p:nvPr/>
          </p:nvSpPr>
          <p:spPr>
            <a:xfrm>
              <a:off x="5867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6" name="Cube 105"/>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7" name="Cube 106"/>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8" name="Cube 107"/>
            <p:cNvSpPr/>
            <p:nvPr/>
          </p:nvSpPr>
          <p:spPr>
            <a:xfrm>
              <a:off x="6096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9" name="Cube 108"/>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0" name="Cube 109"/>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8" name="Cube 137"/>
            <p:cNvSpPr/>
            <p:nvPr/>
          </p:nvSpPr>
          <p:spPr>
            <a:xfrm>
              <a:off x="63246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9" name="Cube 138"/>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0" name="Cube 139"/>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1" name="Cube 140"/>
            <p:cNvSpPr/>
            <p:nvPr/>
          </p:nvSpPr>
          <p:spPr>
            <a:xfrm>
              <a:off x="65532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2" name="Cube 141"/>
            <p:cNvSpPr/>
            <p:nvPr/>
          </p:nvSpPr>
          <p:spPr>
            <a:xfrm>
              <a:off x="7086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3" name="Cube 142"/>
            <p:cNvSpPr/>
            <p:nvPr/>
          </p:nvSpPr>
          <p:spPr>
            <a:xfrm>
              <a:off x="6934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4" name="Cube 143"/>
            <p:cNvSpPr/>
            <p:nvPr/>
          </p:nvSpPr>
          <p:spPr>
            <a:xfrm>
              <a:off x="67818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5" name="Cube 144"/>
            <p:cNvSpPr/>
            <p:nvPr/>
          </p:nvSpPr>
          <p:spPr>
            <a:xfrm>
              <a:off x="7315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6" name="Cube 145"/>
            <p:cNvSpPr/>
            <p:nvPr/>
          </p:nvSpPr>
          <p:spPr>
            <a:xfrm>
              <a:off x="7162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7" name="Cube 146"/>
            <p:cNvSpPr/>
            <p:nvPr/>
          </p:nvSpPr>
          <p:spPr>
            <a:xfrm>
              <a:off x="7010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8" name="Cube 147"/>
            <p:cNvSpPr/>
            <p:nvPr/>
          </p:nvSpPr>
          <p:spPr>
            <a:xfrm>
              <a:off x="7543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9" name="Cube 148"/>
            <p:cNvSpPr/>
            <p:nvPr/>
          </p:nvSpPr>
          <p:spPr>
            <a:xfrm>
              <a:off x="7391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0" name="Cube 149"/>
            <p:cNvSpPr/>
            <p:nvPr/>
          </p:nvSpPr>
          <p:spPr>
            <a:xfrm>
              <a:off x="7239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151" name="Group 150"/>
          <p:cNvGrpSpPr/>
          <p:nvPr/>
        </p:nvGrpSpPr>
        <p:grpSpPr>
          <a:xfrm>
            <a:off x="6019800" y="2419350"/>
            <a:ext cx="2057400" cy="850900"/>
            <a:chOff x="5867400" y="2038350"/>
            <a:chExt cx="2057400" cy="850900"/>
          </a:xfrm>
        </p:grpSpPr>
        <p:sp>
          <p:nvSpPr>
            <p:cNvPr id="152" name="Cube 151"/>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3" name="Cube 152"/>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4" name="Cube 153"/>
            <p:cNvSpPr/>
            <p:nvPr/>
          </p:nvSpPr>
          <p:spPr>
            <a:xfrm>
              <a:off x="5867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5" name="Cube 154"/>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6" name="Cube 155"/>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7" name="Cube 156"/>
            <p:cNvSpPr/>
            <p:nvPr/>
          </p:nvSpPr>
          <p:spPr>
            <a:xfrm>
              <a:off x="6096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8" name="Cube 157"/>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59" name="Cube 158"/>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0" name="Cube 159"/>
            <p:cNvSpPr/>
            <p:nvPr/>
          </p:nvSpPr>
          <p:spPr>
            <a:xfrm>
              <a:off x="63246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1" name="Cube 160"/>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2" name="Cube 161"/>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3" name="Cube 162"/>
            <p:cNvSpPr/>
            <p:nvPr/>
          </p:nvSpPr>
          <p:spPr>
            <a:xfrm>
              <a:off x="65532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4" name="Cube 163"/>
            <p:cNvSpPr/>
            <p:nvPr/>
          </p:nvSpPr>
          <p:spPr>
            <a:xfrm>
              <a:off x="7086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5" name="Cube 164"/>
            <p:cNvSpPr/>
            <p:nvPr/>
          </p:nvSpPr>
          <p:spPr>
            <a:xfrm>
              <a:off x="6934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6" name="Cube 165"/>
            <p:cNvSpPr/>
            <p:nvPr/>
          </p:nvSpPr>
          <p:spPr>
            <a:xfrm>
              <a:off x="67818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7" name="Cube 166"/>
            <p:cNvSpPr/>
            <p:nvPr/>
          </p:nvSpPr>
          <p:spPr>
            <a:xfrm>
              <a:off x="7315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8" name="Cube 167"/>
            <p:cNvSpPr/>
            <p:nvPr/>
          </p:nvSpPr>
          <p:spPr>
            <a:xfrm>
              <a:off x="7162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69" name="Cube 168"/>
            <p:cNvSpPr/>
            <p:nvPr/>
          </p:nvSpPr>
          <p:spPr>
            <a:xfrm>
              <a:off x="70104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0" name="Cube 169"/>
            <p:cNvSpPr/>
            <p:nvPr/>
          </p:nvSpPr>
          <p:spPr>
            <a:xfrm>
              <a:off x="7543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1" name="Cube 170"/>
            <p:cNvSpPr/>
            <p:nvPr/>
          </p:nvSpPr>
          <p:spPr>
            <a:xfrm>
              <a:off x="7391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2" name="Cube 171"/>
            <p:cNvSpPr/>
            <p:nvPr/>
          </p:nvSpPr>
          <p:spPr>
            <a:xfrm>
              <a:off x="7239000" y="2343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225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22529"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a:off x="7924800" y="3638550"/>
            <a:ext cx="133350" cy="552450"/>
          </a:xfrm>
          <a:prstGeom prst="rect">
            <a:avLst/>
          </a:prstGeom>
          <a:noFill/>
        </p:spPr>
      </p:pic>
      <p:sp>
        <p:nvSpPr>
          <p:cNvPr id="22531" name="Rectangle 3"/>
          <p:cNvSpPr>
            <a:spLocks noChangeArrowheads="1"/>
          </p:cNvSpPr>
          <p:nvPr/>
        </p:nvSpPr>
        <p:spPr bwMode="auto">
          <a:xfrm>
            <a:off x="0" y="10096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5" name="TextBox 64"/>
          <p:cNvSpPr txBox="1"/>
          <p:nvPr/>
        </p:nvSpPr>
        <p:spPr>
          <a:xfrm rot="16200000">
            <a:off x="7209598" y="2753551"/>
            <a:ext cx="1159357"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units </a:t>
            </a:r>
          </a:p>
        </p:txBody>
      </p:sp>
      <p:pic>
        <p:nvPicPr>
          <p:cNvPr id="173" name="Picture 1"/>
          <p:cNvPicPr>
            <a:picLocks noChangeAspect="1" noChangeArrowheads="1"/>
          </p:cNvPicPr>
          <p:nvPr/>
        </p:nvPicPr>
        <p:blipFill>
          <a:blip r:embed="rId5">
            <a:clrChange>
              <a:clrFrom>
                <a:srgbClr val="FFFFFF"/>
              </a:clrFrom>
              <a:clrTo>
                <a:srgbClr val="FFFFFF">
                  <a:alpha val="0"/>
                </a:srgbClr>
              </a:clrTo>
            </a:clrChange>
          </a:blip>
          <a:srcRect/>
          <a:stretch>
            <a:fillRect/>
          </a:stretch>
        </p:blipFill>
        <p:spPr bwMode="auto">
          <a:xfrm rot="16200000">
            <a:off x="7677150" y="3276600"/>
            <a:ext cx="133350" cy="552450"/>
          </a:xfrm>
          <a:prstGeom prst="rect">
            <a:avLst/>
          </a:prstGeom>
          <a:noFill/>
        </p:spPr>
      </p:pic>
    </p:spTree>
    <p:extLst>
      <p:ext uri="{BB962C8B-B14F-4D97-AF65-F5344CB8AC3E}">
        <p14:creationId xmlns:p14="http://schemas.microsoft.com/office/powerpoint/2010/main" val="340354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49"/>
                                        </p:tgtEl>
                                        <p:attrNameLst>
                                          <p:attrName>style.visibility</p:attrName>
                                        </p:attrNameLst>
                                      </p:cBhvr>
                                      <p:to>
                                        <p:strVal val="visible"/>
                                      </p:to>
                                    </p:set>
                                    <p:animEffect transition="in" filter="fade">
                                      <p:cBhvr>
                                        <p:cTn id="11" dur="2000"/>
                                        <p:tgtEl>
                                          <p:spTgt spid="24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50"/>
                                        </p:tgtEl>
                                        <p:attrNameLst>
                                          <p:attrName>style.visibility</p:attrName>
                                        </p:attrNameLst>
                                      </p:cBhvr>
                                      <p:to>
                                        <p:strVal val="visible"/>
                                      </p:to>
                                    </p:set>
                                    <p:animEffect transition="in" filter="fade">
                                      <p:cBhvr>
                                        <p:cTn id="14" dur="2000"/>
                                        <p:tgtEl>
                                          <p:spTgt spid="25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51"/>
                                        </p:tgtEl>
                                        <p:attrNameLst>
                                          <p:attrName>style.visibility</p:attrName>
                                        </p:attrNameLst>
                                      </p:cBhvr>
                                      <p:to>
                                        <p:strVal val="visible"/>
                                      </p:to>
                                    </p:set>
                                    <p:animEffect transition="in" filter="fade">
                                      <p:cBhvr>
                                        <p:cTn id="17" dur="2000"/>
                                        <p:tgtEl>
                                          <p:spTgt spid="251"/>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2000"/>
                                        <p:tgtEl>
                                          <p:spTgt spid="25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253"/>
                                        </p:tgtEl>
                                        <p:attrNameLst>
                                          <p:attrName>style.visibility</p:attrName>
                                        </p:attrNameLst>
                                      </p:cBhvr>
                                      <p:to>
                                        <p:strVal val="visible"/>
                                      </p:to>
                                    </p:set>
                                    <p:animEffect transition="in" filter="fade">
                                      <p:cBhvr>
                                        <p:cTn id="23" dur="2000"/>
                                        <p:tgtEl>
                                          <p:spTgt spid="25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55"/>
                                        </p:tgtEl>
                                        <p:attrNameLst>
                                          <p:attrName>style.visibility</p:attrName>
                                        </p:attrNameLst>
                                      </p:cBhvr>
                                      <p:to>
                                        <p:strVal val="visible"/>
                                      </p:to>
                                    </p:set>
                                    <p:animEffect transition="in" filter="fade">
                                      <p:cBhvr>
                                        <p:cTn id="26" dur="2000"/>
                                        <p:tgtEl>
                                          <p:spTgt spid="25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56"/>
                                        </p:tgtEl>
                                        <p:attrNameLst>
                                          <p:attrName>style.visibility</p:attrName>
                                        </p:attrNameLst>
                                      </p:cBhvr>
                                      <p:to>
                                        <p:strVal val="visible"/>
                                      </p:to>
                                    </p:set>
                                    <p:animEffect transition="in" filter="fade">
                                      <p:cBhvr>
                                        <p:cTn id="29" dur="500"/>
                                        <p:tgtEl>
                                          <p:spTgt spid="256"/>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iterate type="lt">
                                    <p:tmAbs val="80"/>
                                  </p:iterate>
                                  <p:childTnLst>
                                    <p:set>
                                      <p:cBhvr>
                                        <p:cTn id="33"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6"/>
                                        </p:tgtEl>
                                        <p:attrNameLst>
                                          <p:attrName>style.visibility</p:attrName>
                                        </p:attrNameLst>
                                      </p:cBhvr>
                                      <p:to>
                                        <p:strVal val="visible"/>
                                      </p:to>
                                    </p:set>
                                    <p:animEffect transition="in" filter="fade">
                                      <p:cBhvr>
                                        <p:cTn id="38" dur="500"/>
                                        <p:tgtEl>
                                          <p:spTgt spid="6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7"/>
                                        </p:tgtEl>
                                        <p:attrNameLst>
                                          <p:attrName>style.visibility</p:attrName>
                                        </p:attrNameLst>
                                      </p:cBhvr>
                                      <p:to>
                                        <p:strVal val="visible"/>
                                      </p:to>
                                    </p:set>
                                    <p:animEffect transition="in" filter="fade">
                                      <p:cBhvr>
                                        <p:cTn id="41" dur="500"/>
                                        <p:tgtEl>
                                          <p:spTgt spid="67"/>
                                        </p:tgtEl>
                                      </p:cBhvr>
                                    </p:animEffect>
                                  </p:childTnLst>
                                </p:cTn>
                              </p:par>
                              <p:par>
                                <p:cTn id="42" presetID="10" presetClass="entr" presetSubtype="0" fill="hold" nodeType="with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fade">
                                      <p:cBhvr>
                                        <p:cTn id="44" dur="500"/>
                                        <p:tgtEl>
                                          <p:spTgt spid="101"/>
                                        </p:tgtEl>
                                      </p:cBhvr>
                                    </p:animEffect>
                                  </p:childTnLst>
                                </p:cTn>
                              </p:par>
                              <p:par>
                                <p:cTn id="45" presetID="10" presetClass="entr" presetSubtype="0" fill="hold" nodeType="withEffect">
                                  <p:stCondLst>
                                    <p:cond delay="0"/>
                                  </p:stCondLst>
                                  <p:childTnLst>
                                    <p:set>
                                      <p:cBhvr>
                                        <p:cTn id="46" dur="1" fill="hold">
                                          <p:stCondLst>
                                            <p:cond delay="0"/>
                                          </p:stCondLst>
                                        </p:cTn>
                                        <p:tgtEl>
                                          <p:spTgt spid="102"/>
                                        </p:tgtEl>
                                        <p:attrNameLst>
                                          <p:attrName>style.visibility</p:attrName>
                                        </p:attrNameLst>
                                      </p:cBhvr>
                                      <p:to>
                                        <p:strVal val="visible"/>
                                      </p:to>
                                    </p:set>
                                    <p:animEffect transition="in" filter="fade">
                                      <p:cBhvr>
                                        <p:cTn id="47" dur="500"/>
                                        <p:tgtEl>
                                          <p:spTgt spid="102"/>
                                        </p:tgtEl>
                                      </p:cBhvr>
                                    </p:animEffect>
                                  </p:childTnLst>
                                </p:cTn>
                              </p:par>
                              <p:par>
                                <p:cTn id="48" presetID="10" presetClass="entr" presetSubtype="0" fill="hold"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fade">
                                      <p:cBhvr>
                                        <p:cTn id="50" dur="500"/>
                                        <p:tgtEl>
                                          <p:spTgt spid="151"/>
                                        </p:tgtEl>
                                      </p:cBhvr>
                                    </p:animEffect>
                                  </p:childTnLst>
                                </p:cTn>
                              </p:par>
                              <p:par>
                                <p:cTn id="51" presetID="10" presetClass="entr" presetSubtype="0" fill="hold" nodeType="withEffect">
                                  <p:stCondLst>
                                    <p:cond delay="0"/>
                                  </p:stCondLst>
                                  <p:childTnLst>
                                    <p:set>
                                      <p:cBhvr>
                                        <p:cTn id="52" dur="1" fill="hold">
                                          <p:stCondLst>
                                            <p:cond delay="0"/>
                                          </p:stCondLst>
                                        </p:cTn>
                                        <p:tgtEl>
                                          <p:spTgt spid="22529"/>
                                        </p:tgtEl>
                                        <p:attrNameLst>
                                          <p:attrName>style.visibility</p:attrName>
                                        </p:attrNameLst>
                                      </p:cBhvr>
                                      <p:to>
                                        <p:strVal val="visible"/>
                                      </p:to>
                                    </p:set>
                                    <p:animEffect transition="in" filter="fade">
                                      <p:cBhvr>
                                        <p:cTn id="53" dur="500"/>
                                        <p:tgtEl>
                                          <p:spTgt spid="22529"/>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fade">
                                      <p:cBhvr>
                                        <p:cTn id="56" dur="500"/>
                                        <p:tgtEl>
                                          <p:spTgt spid="65"/>
                                        </p:tgtEl>
                                      </p:cBhvr>
                                    </p:animEffect>
                                  </p:childTnLst>
                                </p:cTn>
                              </p:par>
                              <p:par>
                                <p:cTn id="57" presetID="10" presetClass="entr" presetSubtype="0" fill="hold" nodeType="withEffect">
                                  <p:stCondLst>
                                    <p:cond delay="0"/>
                                  </p:stCondLst>
                                  <p:childTnLst>
                                    <p:set>
                                      <p:cBhvr>
                                        <p:cTn id="58" dur="1" fill="hold">
                                          <p:stCondLst>
                                            <p:cond delay="0"/>
                                          </p:stCondLst>
                                        </p:cTn>
                                        <p:tgtEl>
                                          <p:spTgt spid="173"/>
                                        </p:tgtEl>
                                        <p:attrNameLst>
                                          <p:attrName>style.visibility</p:attrName>
                                        </p:attrNameLst>
                                      </p:cBhvr>
                                      <p:to>
                                        <p:strVal val="visible"/>
                                      </p:to>
                                    </p:set>
                                    <p:animEffect transition="in" filter="fade">
                                      <p:cBhvr>
                                        <p:cTn id="59" dur="500"/>
                                        <p:tgtEl>
                                          <p:spTgt spid="173"/>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bldP spid="27" grpId="0" build="p"/>
      <p:bldP spid="250" grpId="0" animBg="1"/>
      <p:bldP spid="251" grpId="0" animBg="1"/>
      <p:bldP spid="252" grpId="0" animBg="1"/>
      <p:bldP spid="253" grpId="0" animBg="1"/>
      <p:bldP spid="255" grpId="0"/>
      <p:bldP spid="256" grpId="0"/>
      <p:bldP spid="64" grpId="0"/>
      <p:bldP spid="67" grpId="0"/>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429500" cy="3416320"/>
          </a:xfrm>
          <a:prstGeom prst="rect">
            <a:avLst/>
          </a:prstGeom>
          <a:noFill/>
        </p:spPr>
        <p:txBody>
          <a:bodyPr>
            <a:spAutoFit/>
          </a:bodyPr>
          <a:lstStyle/>
          <a:p>
            <a:pPr algn="ctr">
              <a:defRPr/>
            </a:pPr>
            <a:r>
              <a:rPr lang="en-US" sz="3600" dirty="0" smtClean="0">
                <a:solidFill>
                  <a:schemeClr val="accent5"/>
                </a:solidFill>
                <a:latin typeface="Orly's Font 2" pitchFamily="66" charset="0"/>
              </a:rPr>
              <a:t>In this lesson you will learn how to find the volume of a rectangular prism with fractional edge lengths </a:t>
            </a:r>
            <a:r>
              <a:rPr lang="en-US" sz="3600" dirty="0" smtClean="0">
                <a:solidFill>
                  <a:schemeClr val="accent1"/>
                </a:solidFill>
                <a:latin typeface="Orly's Font 2" pitchFamily="66" charset="0"/>
              </a:rPr>
              <a:t>by filling it with fractional unit cubes.</a:t>
            </a:r>
            <a:endParaRPr lang="en-US" sz="3600" dirty="0">
              <a:solidFill>
                <a:schemeClr val="accent1"/>
              </a:solidFill>
              <a:latin typeface="Orly's Font 2" pitchFamily="66" charset="0"/>
              <a:ea typeface="Verdana" pitchFamily="34" charset="0"/>
              <a:cs typeface="Verdana" pitchFamily="34" charset="0"/>
            </a:endParaRPr>
          </a:p>
        </p:txBody>
      </p:sp>
      <p:graphicFrame>
        <p:nvGraphicFramePr>
          <p:cNvPr id="3" name="Object 2"/>
          <p:cNvGraphicFramePr>
            <a:graphicFrameLocks noChangeAspect="1"/>
          </p:cNvGraphicFramePr>
          <p:nvPr/>
        </p:nvGraphicFramePr>
        <p:xfrm>
          <a:off x="4514850" y="2463800"/>
          <a:ext cx="114300" cy="215900"/>
        </p:xfrm>
        <a:graphic>
          <a:graphicData uri="http://schemas.openxmlformats.org/presentationml/2006/ole">
            <mc:AlternateContent xmlns:mc="http://schemas.openxmlformats.org/markup-compatibility/2006">
              <mc:Choice xmlns:v="urn:schemas-microsoft-com:vml" Requires="v">
                <p:oleObj spid="_x0000_s1031" name="Equation" r:id="rId4" imgW="114151" imgH="215619" progId="Equation.3">
                  <p:embed/>
                </p:oleObj>
              </mc:Choice>
              <mc:Fallback>
                <p:oleObj name="Equation" r:id="rId4" imgW="114151" imgH="215619"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14850" y="246380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99456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0" y="104775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In order to find the volume of a rectangular prism, you find how many unit cubes can fit inside of it.</a:t>
            </a:r>
          </a:p>
        </p:txBody>
      </p:sp>
      <p:cxnSp>
        <p:nvCxnSpPr>
          <p:cNvPr id="3" name="Straight Connector 2"/>
          <p:cNvCxnSpPr/>
          <p:nvPr/>
        </p:nvCxnSpPr>
        <p:spPr>
          <a:xfrm>
            <a:off x="1981200" y="3028950"/>
            <a:ext cx="4572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1981200" y="4552950"/>
            <a:ext cx="4573588"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5791994" y="3790156"/>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5400000">
            <a:off x="1219994" y="3790156"/>
            <a:ext cx="1524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1981200" y="2571750"/>
            <a:ext cx="457200" cy="4572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flipV="1">
            <a:off x="1981200" y="4171950"/>
            <a:ext cx="457200" cy="3810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5400000">
            <a:off x="1639094" y="3371056"/>
            <a:ext cx="16002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438400" y="4171950"/>
            <a:ext cx="4495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981200" y="3028950"/>
            <a:ext cx="4572000" cy="1524000"/>
          </a:xfrm>
          <a:prstGeom prst="rect">
            <a:avLst/>
          </a:prstGeom>
          <a:solidFill>
            <a:schemeClr val="accent2">
              <a:alpha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7" name="Freeform 16"/>
          <p:cNvSpPr/>
          <p:nvPr/>
        </p:nvSpPr>
        <p:spPr>
          <a:xfrm>
            <a:off x="1981200" y="2571750"/>
            <a:ext cx="457200" cy="1981200"/>
          </a:xfrm>
          <a:custGeom>
            <a:avLst/>
            <a:gdLst>
              <a:gd name="connsiteX0" fmla="*/ 0 w 457200"/>
              <a:gd name="connsiteY0" fmla="*/ 0 h 1981200"/>
              <a:gd name="connsiteX1" fmla="*/ 457200 w 457200"/>
              <a:gd name="connsiteY1" fmla="*/ 0 h 1981200"/>
              <a:gd name="connsiteX2" fmla="*/ 457200 w 457200"/>
              <a:gd name="connsiteY2" fmla="*/ 1981200 h 1981200"/>
              <a:gd name="connsiteX3" fmla="*/ 0 w 457200"/>
              <a:gd name="connsiteY3" fmla="*/ 1981200 h 1981200"/>
              <a:gd name="connsiteX4" fmla="*/ 0 w 457200"/>
              <a:gd name="connsiteY4" fmla="*/ 0 h 1981200"/>
              <a:gd name="connsiteX0" fmla="*/ 0 w 457200"/>
              <a:gd name="connsiteY0" fmla="*/ 438150 h 1981200"/>
              <a:gd name="connsiteX1" fmla="*/ 457200 w 457200"/>
              <a:gd name="connsiteY1" fmla="*/ 0 h 1981200"/>
              <a:gd name="connsiteX2" fmla="*/ 457200 w 457200"/>
              <a:gd name="connsiteY2" fmla="*/ 1981200 h 1981200"/>
              <a:gd name="connsiteX3" fmla="*/ 0 w 457200"/>
              <a:gd name="connsiteY3" fmla="*/ 1981200 h 1981200"/>
              <a:gd name="connsiteX4" fmla="*/ 0 w 457200"/>
              <a:gd name="connsiteY4" fmla="*/ 438150 h 1981200"/>
              <a:gd name="connsiteX0" fmla="*/ 0 w 457200"/>
              <a:gd name="connsiteY0" fmla="*/ 438150 h 1981200"/>
              <a:gd name="connsiteX1" fmla="*/ 457200 w 457200"/>
              <a:gd name="connsiteY1" fmla="*/ 0 h 1981200"/>
              <a:gd name="connsiteX2" fmla="*/ 457200 w 457200"/>
              <a:gd name="connsiteY2" fmla="*/ 1504950 h 1981200"/>
              <a:gd name="connsiteX3" fmla="*/ 0 w 457200"/>
              <a:gd name="connsiteY3" fmla="*/ 1981200 h 1981200"/>
              <a:gd name="connsiteX4" fmla="*/ 0 w 457200"/>
              <a:gd name="connsiteY4" fmla="*/ 438150 h 1981200"/>
              <a:gd name="connsiteX0" fmla="*/ 0 w 457200"/>
              <a:gd name="connsiteY0" fmla="*/ 438150 h 1981200"/>
              <a:gd name="connsiteX1" fmla="*/ 457200 w 457200"/>
              <a:gd name="connsiteY1" fmla="*/ 0 h 1981200"/>
              <a:gd name="connsiteX2" fmla="*/ 457200 w 457200"/>
              <a:gd name="connsiteY2" fmla="*/ 1638300 h 1981200"/>
              <a:gd name="connsiteX3" fmla="*/ 0 w 457200"/>
              <a:gd name="connsiteY3" fmla="*/ 1981200 h 1981200"/>
              <a:gd name="connsiteX4" fmla="*/ 0 w 457200"/>
              <a:gd name="connsiteY4" fmla="*/ 438150 h 1981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 h="1981200">
                <a:moveTo>
                  <a:pt x="0" y="438150"/>
                </a:moveTo>
                <a:lnTo>
                  <a:pt x="457200" y="0"/>
                </a:lnTo>
                <a:lnTo>
                  <a:pt x="457200" y="1638300"/>
                </a:lnTo>
                <a:lnTo>
                  <a:pt x="0" y="1981200"/>
                </a:lnTo>
                <a:lnTo>
                  <a:pt x="0" y="438150"/>
                </a:lnTo>
                <a:close/>
              </a:path>
            </a:pathLst>
          </a:custGeom>
          <a:solidFill>
            <a:schemeClr val="accent2">
              <a:alpha val="5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19" name="Cube 18"/>
          <p:cNvSpPr/>
          <p:nvPr/>
        </p:nvSpPr>
        <p:spPr>
          <a:xfrm>
            <a:off x="22860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 name="Cube 19"/>
          <p:cNvSpPr/>
          <p:nvPr/>
        </p:nvSpPr>
        <p:spPr>
          <a:xfrm>
            <a:off x="27432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 name="Cube 20"/>
          <p:cNvSpPr/>
          <p:nvPr/>
        </p:nvSpPr>
        <p:spPr>
          <a:xfrm>
            <a:off x="32004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 name="Cube 21"/>
          <p:cNvSpPr/>
          <p:nvPr/>
        </p:nvSpPr>
        <p:spPr>
          <a:xfrm>
            <a:off x="36576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 name="Cube 22"/>
          <p:cNvSpPr/>
          <p:nvPr/>
        </p:nvSpPr>
        <p:spPr>
          <a:xfrm>
            <a:off x="41148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 name="Cube 23"/>
          <p:cNvSpPr/>
          <p:nvPr/>
        </p:nvSpPr>
        <p:spPr>
          <a:xfrm>
            <a:off x="45720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 name="Cube 24"/>
          <p:cNvSpPr/>
          <p:nvPr/>
        </p:nvSpPr>
        <p:spPr>
          <a:xfrm>
            <a:off x="50292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6" name="Cube 25"/>
          <p:cNvSpPr/>
          <p:nvPr/>
        </p:nvSpPr>
        <p:spPr>
          <a:xfrm>
            <a:off x="54864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7" name="Cube 26"/>
          <p:cNvSpPr/>
          <p:nvPr/>
        </p:nvSpPr>
        <p:spPr>
          <a:xfrm>
            <a:off x="21336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8" name="Cube 27"/>
          <p:cNvSpPr/>
          <p:nvPr/>
        </p:nvSpPr>
        <p:spPr>
          <a:xfrm>
            <a:off x="25908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9" name="Cube 28"/>
          <p:cNvSpPr/>
          <p:nvPr/>
        </p:nvSpPr>
        <p:spPr>
          <a:xfrm>
            <a:off x="30480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 name="Cube 29"/>
          <p:cNvSpPr/>
          <p:nvPr/>
        </p:nvSpPr>
        <p:spPr>
          <a:xfrm>
            <a:off x="35052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 name="Cube 30"/>
          <p:cNvSpPr/>
          <p:nvPr/>
        </p:nvSpPr>
        <p:spPr>
          <a:xfrm>
            <a:off x="39624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 name="Cube 31"/>
          <p:cNvSpPr/>
          <p:nvPr/>
        </p:nvSpPr>
        <p:spPr>
          <a:xfrm>
            <a:off x="44196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 name="Cube 32"/>
          <p:cNvSpPr/>
          <p:nvPr/>
        </p:nvSpPr>
        <p:spPr>
          <a:xfrm>
            <a:off x="48768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 name="Cube 33"/>
          <p:cNvSpPr/>
          <p:nvPr/>
        </p:nvSpPr>
        <p:spPr>
          <a:xfrm>
            <a:off x="53340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 name="Cube 34"/>
          <p:cNvSpPr/>
          <p:nvPr/>
        </p:nvSpPr>
        <p:spPr>
          <a:xfrm>
            <a:off x="19812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 name="Cube 35"/>
          <p:cNvSpPr/>
          <p:nvPr/>
        </p:nvSpPr>
        <p:spPr>
          <a:xfrm>
            <a:off x="24384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 name="Cube 36"/>
          <p:cNvSpPr/>
          <p:nvPr/>
        </p:nvSpPr>
        <p:spPr>
          <a:xfrm>
            <a:off x="28956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 name="Cube 37"/>
          <p:cNvSpPr/>
          <p:nvPr/>
        </p:nvSpPr>
        <p:spPr>
          <a:xfrm>
            <a:off x="33528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 name="Cube 38"/>
          <p:cNvSpPr/>
          <p:nvPr/>
        </p:nvSpPr>
        <p:spPr>
          <a:xfrm>
            <a:off x="38100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 name="Cube 39"/>
          <p:cNvSpPr/>
          <p:nvPr/>
        </p:nvSpPr>
        <p:spPr>
          <a:xfrm>
            <a:off x="42672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 name="Cube 40"/>
          <p:cNvSpPr/>
          <p:nvPr/>
        </p:nvSpPr>
        <p:spPr>
          <a:xfrm>
            <a:off x="47244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 name="Cube 41"/>
          <p:cNvSpPr/>
          <p:nvPr/>
        </p:nvSpPr>
        <p:spPr>
          <a:xfrm>
            <a:off x="51816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 name="Cube 42"/>
          <p:cNvSpPr/>
          <p:nvPr/>
        </p:nvSpPr>
        <p:spPr>
          <a:xfrm>
            <a:off x="59436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 name="Cube 43"/>
          <p:cNvSpPr/>
          <p:nvPr/>
        </p:nvSpPr>
        <p:spPr>
          <a:xfrm>
            <a:off x="6400800" y="37147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 name="Cube 44"/>
          <p:cNvSpPr/>
          <p:nvPr/>
        </p:nvSpPr>
        <p:spPr>
          <a:xfrm>
            <a:off x="57912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 name="Cube 45"/>
          <p:cNvSpPr/>
          <p:nvPr/>
        </p:nvSpPr>
        <p:spPr>
          <a:xfrm>
            <a:off x="62484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 name="Cube 46"/>
          <p:cNvSpPr/>
          <p:nvPr/>
        </p:nvSpPr>
        <p:spPr>
          <a:xfrm>
            <a:off x="56388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 name="Cube 47"/>
          <p:cNvSpPr/>
          <p:nvPr/>
        </p:nvSpPr>
        <p:spPr>
          <a:xfrm>
            <a:off x="60960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nvGrpSpPr>
          <p:cNvPr id="49" name="Group 48"/>
          <p:cNvGrpSpPr/>
          <p:nvPr/>
        </p:nvGrpSpPr>
        <p:grpSpPr>
          <a:xfrm>
            <a:off x="1981200" y="3333750"/>
            <a:ext cx="4991100" cy="850900"/>
            <a:chOff x="2286000" y="3486150"/>
            <a:chExt cx="4991100" cy="850900"/>
          </a:xfrm>
        </p:grpSpPr>
        <p:sp>
          <p:nvSpPr>
            <p:cNvPr id="50" name="Cube 49"/>
            <p:cNvSpPr/>
            <p:nvPr/>
          </p:nvSpPr>
          <p:spPr>
            <a:xfrm>
              <a:off x="2590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1" name="Cube 50"/>
            <p:cNvSpPr/>
            <p:nvPr/>
          </p:nvSpPr>
          <p:spPr>
            <a:xfrm>
              <a:off x="3048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2" name="Cube 51"/>
            <p:cNvSpPr/>
            <p:nvPr/>
          </p:nvSpPr>
          <p:spPr>
            <a:xfrm>
              <a:off x="3505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3" name="Cube 52"/>
            <p:cNvSpPr/>
            <p:nvPr/>
          </p:nvSpPr>
          <p:spPr>
            <a:xfrm>
              <a:off x="3962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 name="Cube 53"/>
            <p:cNvSpPr/>
            <p:nvPr/>
          </p:nvSpPr>
          <p:spPr>
            <a:xfrm>
              <a:off x="4419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 name="Cube 54"/>
            <p:cNvSpPr/>
            <p:nvPr/>
          </p:nvSpPr>
          <p:spPr>
            <a:xfrm>
              <a:off x="4876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 name="Cube 55"/>
            <p:cNvSpPr/>
            <p:nvPr/>
          </p:nvSpPr>
          <p:spPr>
            <a:xfrm>
              <a:off x="5334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 name="Cube 56"/>
            <p:cNvSpPr/>
            <p:nvPr/>
          </p:nvSpPr>
          <p:spPr>
            <a:xfrm>
              <a:off x="5791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 name="Cube 57"/>
            <p:cNvSpPr/>
            <p:nvPr/>
          </p:nvSpPr>
          <p:spPr>
            <a:xfrm>
              <a:off x="2438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 name="Cube 58"/>
            <p:cNvSpPr/>
            <p:nvPr/>
          </p:nvSpPr>
          <p:spPr>
            <a:xfrm>
              <a:off x="2895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 name="Cube 59"/>
            <p:cNvSpPr/>
            <p:nvPr/>
          </p:nvSpPr>
          <p:spPr>
            <a:xfrm>
              <a:off x="3352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 name="Cube 60"/>
            <p:cNvSpPr/>
            <p:nvPr/>
          </p:nvSpPr>
          <p:spPr>
            <a:xfrm>
              <a:off x="3810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2" name="Cube 61"/>
            <p:cNvSpPr/>
            <p:nvPr/>
          </p:nvSpPr>
          <p:spPr>
            <a:xfrm>
              <a:off x="4267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3" name="Cube 62"/>
            <p:cNvSpPr/>
            <p:nvPr/>
          </p:nvSpPr>
          <p:spPr>
            <a:xfrm>
              <a:off x="4724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 name="Cube 63"/>
            <p:cNvSpPr/>
            <p:nvPr/>
          </p:nvSpPr>
          <p:spPr>
            <a:xfrm>
              <a:off x="5181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 name="Cube 64"/>
            <p:cNvSpPr/>
            <p:nvPr/>
          </p:nvSpPr>
          <p:spPr>
            <a:xfrm>
              <a:off x="5638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 name="Cube 65"/>
            <p:cNvSpPr/>
            <p:nvPr/>
          </p:nvSpPr>
          <p:spPr>
            <a:xfrm>
              <a:off x="2286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 name="Cube 66"/>
            <p:cNvSpPr/>
            <p:nvPr/>
          </p:nvSpPr>
          <p:spPr>
            <a:xfrm>
              <a:off x="2743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 name="Cube 67"/>
            <p:cNvSpPr/>
            <p:nvPr/>
          </p:nvSpPr>
          <p:spPr>
            <a:xfrm>
              <a:off x="3200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9" name="Cube 68"/>
            <p:cNvSpPr/>
            <p:nvPr/>
          </p:nvSpPr>
          <p:spPr>
            <a:xfrm>
              <a:off x="3657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 name="Cube 69"/>
            <p:cNvSpPr/>
            <p:nvPr/>
          </p:nvSpPr>
          <p:spPr>
            <a:xfrm>
              <a:off x="4114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 name="Cube 70"/>
            <p:cNvSpPr/>
            <p:nvPr/>
          </p:nvSpPr>
          <p:spPr>
            <a:xfrm>
              <a:off x="4572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 name="Cube 71"/>
            <p:cNvSpPr/>
            <p:nvPr/>
          </p:nvSpPr>
          <p:spPr>
            <a:xfrm>
              <a:off x="5029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 name="Cube 72"/>
            <p:cNvSpPr/>
            <p:nvPr/>
          </p:nvSpPr>
          <p:spPr>
            <a:xfrm>
              <a:off x="5486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 name="Cube 73"/>
            <p:cNvSpPr/>
            <p:nvPr/>
          </p:nvSpPr>
          <p:spPr>
            <a:xfrm>
              <a:off x="6248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 name="Cube 74"/>
            <p:cNvSpPr/>
            <p:nvPr/>
          </p:nvSpPr>
          <p:spPr>
            <a:xfrm>
              <a:off x="6705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6" name="Cube 75"/>
            <p:cNvSpPr/>
            <p:nvPr/>
          </p:nvSpPr>
          <p:spPr>
            <a:xfrm>
              <a:off x="6096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7" name="Cube 76"/>
            <p:cNvSpPr/>
            <p:nvPr/>
          </p:nvSpPr>
          <p:spPr>
            <a:xfrm>
              <a:off x="6553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8" name="Cube 77"/>
            <p:cNvSpPr/>
            <p:nvPr/>
          </p:nvSpPr>
          <p:spPr>
            <a:xfrm>
              <a:off x="5943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9" name="Cube 78"/>
            <p:cNvSpPr/>
            <p:nvPr/>
          </p:nvSpPr>
          <p:spPr>
            <a:xfrm>
              <a:off x="6400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80" name="Group 79"/>
          <p:cNvGrpSpPr/>
          <p:nvPr/>
        </p:nvGrpSpPr>
        <p:grpSpPr>
          <a:xfrm>
            <a:off x="1981200" y="2952750"/>
            <a:ext cx="4991100" cy="850900"/>
            <a:chOff x="2286000" y="3486150"/>
            <a:chExt cx="4991100" cy="850900"/>
          </a:xfrm>
        </p:grpSpPr>
        <p:sp>
          <p:nvSpPr>
            <p:cNvPr id="81" name="Cube 80"/>
            <p:cNvSpPr/>
            <p:nvPr/>
          </p:nvSpPr>
          <p:spPr>
            <a:xfrm>
              <a:off x="2590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2" name="Cube 81"/>
            <p:cNvSpPr/>
            <p:nvPr/>
          </p:nvSpPr>
          <p:spPr>
            <a:xfrm>
              <a:off x="3048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3" name="Cube 82"/>
            <p:cNvSpPr/>
            <p:nvPr/>
          </p:nvSpPr>
          <p:spPr>
            <a:xfrm>
              <a:off x="3505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4" name="Cube 83"/>
            <p:cNvSpPr/>
            <p:nvPr/>
          </p:nvSpPr>
          <p:spPr>
            <a:xfrm>
              <a:off x="3962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5" name="Cube 84"/>
            <p:cNvSpPr/>
            <p:nvPr/>
          </p:nvSpPr>
          <p:spPr>
            <a:xfrm>
              <a:off x="4419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6" name="Cube 85"/>
            <p:cNvSpPr/>
            <p:nvPr/>
          </p:nvSpPr>
          <p:spPr>
            <a:xfrm>
              <a:off x="4876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7" name="Cube 86"/>
            <p:cNvSpPr/>
            <p:nvPr/>
          </p:nvSpPr>
          <p:spPr>
            <a:xfrm>
              <a:off x="5334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8" name="Cube 87"/>
            <p:cNvSpPr/>
            <p:nvPr/>
          </p:nvSpPr>
          <p:spPr>
            <a:xfrm>
              <a:off x="5791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9" name="Cube 88"/>
            <p:cNvSpPr/>
            <p:nvPr/>
          </p:nvSpPr>
          <p:spPr>
            <a:xfrm>
              <a:off x="2438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0" name="Cube 89"/>
            <p:cNvSpPr/>
            <p:nvPr/>
          </p:nvSpPr>
          <p:spPr>
            <a:xfrm>
              <a:off x="2895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1" name="Cube 90"/>
            <p:cNvSpPr/>
            <p:nvPr/>
          </p:nvSpPr>
          <p:spPr>
            <a:xfrm>
              <a:off x="3352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2" name="Cube 91"/>
            <p:cNvSpPr/>
            <p:nvPr/>
          </p:nvSpPr>
          <p:spPr>
            <a:xfrm>
              <a:off x="3810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3" name="Cube 92"/>
            <p:cNvSpPr/>
            <p:nvPr/>
          </p:nvSpPr>
          <p:spPr>
            <a:xfrm>
              <a:off x="4267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4" name="Cube 93"/>
            <p:cNvSpPr/>
            <p:nvPr/>
          </p:nvSpPr>
          <p:spPr>
            <a:xfrm>
              <a:off x="4724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5" name="Cube 94"/>
            <p:cNvSpPr/>
            <p:nvPr/>
          </p:nvSpPr>
          <p:spPr>
            <a:xfrm>
              <a:off x="5181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6" name="Cube 95"/>
            <p:cNvSpPr/>
            <p:nvPr/>
          </p:nvSpPr>
          <p:spPr>
            <a:xfrm>
              <a:off x="5638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7" name="Cube 96"/>
            <p:cNvSpPr/>
            <p:nvPr/>
          </p:nvSpPr>
          <p:spPr>
            <a:xfrm>
              <a:off x="2286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8" name="Cube 97"/>
            <p:cNvSpPr/>
            <p:nvPr/>
          </p:nvSpPr>
          <p:spPr>
            <a:xfrm>
              <a:off x="2743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9" name="Cube 98"/>
            <p:cNvSpPr/>
            <p:nvPr/>
          </p:nvSpPr>
          <p:spPr>
            <a:xfrm>
              <a:off x="3200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0" name="Cube 99"/>
            <p:cNvSpPr/>
            <p:nvPr/>
          </p:nvSpPr>
          <p:spPr>
            <a:xfrm>
              <a:off x="3657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1" name="Cube 100"/>
            <p:cNvSpPr/>
            <p:nvPr/>
          </p:nvSpPr>
          <p:spPr>
            <a:xfrm>
              <a:off x="4114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2" name="Cube 101"/>
            <p:cNvSpPr/>
            <p:nvPr/>
          </p:nvSpPr>
          <p:spPr>
            <a:xfrm>
              <a:off x="4572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3" name="Cube 102"/>
            <p:cNvSpPr/>
            <p:nvPr/>
          </p:nvSpPr>
          <p:spPr>
            <a:xfrm>
              <a:off x="5029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4" name="Cube 103"/>
            <p:cNvSpPr/>
            <p:nvPr/>
          </p:nvSpPr>
          <p:spPr>
            <a:xfrm>
              <a:off x="5486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5" name="Cube 104"/>
            <p:cNvSpPr/>
            <p:nvPr/>
          </p:nvSpPr>
          <p:spPr>
            <a:xfrm>
              <a:off x="6248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6" name="Cube 105"/>
            <p:cNvSpPr/>
            <p:nvPr/>
          </p:nvSpPr>
          <p:spPr>
            <a:xfrm>
              <a:off x="6705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7" name="Cube 106"/>
            <p:cNvSpPr/>
            <p:nvPr/>
          </p:nvSpPr>
          <p:spPr>
            <a:xfrm>
              <a:off x="6096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8" name="Cube 107"/>
            <p:cNvSpPr/>
            <p:nvPr/>
          </p:nvSpPr>
          <p:spPr>
            <a:xfrm>
              <a:off x="6553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9" name="Cube 108"/>
            <p:cNvSpPr/>
            <p:nvPr/>
          </p:nvSpPr>
          <p:spPr>
            <a:xfrm>
              <a:off x="5943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0" name="Cube 109"/>
            <p:cNvSpPr/>
            <p:nvPr/>
          </p:nvSpPr>
          <p:spPr>
            <a:xfrm>
              <a:off x="6400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111" name="Group 110"/>
          <p:cNvGrpSpPr/>
          <p:nvPr/>
        </p:nvGrpSpPr>
        <p:grpSpPr>
          <a:xfrm>
            <a:off x="1981200" y="2571750"/>
            <a:ext cx="4991100" cy="850900"/>
            <a:chOff x="2286000" y="3486150"/>
            <a:chExt cx="4991100" cy="850900"/>
          </a:xfrm>
        </p:grpSpPr>
        <p:sp>
          <p:nvSpPr>
            <p:cNvPr id="112" name="Cube 111"/>
            <p:cNvSpPr/>
            <p:nvPr/>
          </p:nvSpPr>
          <p:spPr>
            <a:xfrm>
              <a:off x="2590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3" name="Cube 112"/>
            <p:cNvSpPr/>
            <p:nvPr/>
          </p:nvSpPr>
          <p:spPr>
            <a:xfrm>
              <a:off x="3048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4" name="Cube 113"/>
            <p:cNvSpPr/>
            <p:nvPr/>
          </p:nvSpPr>
          <p:spPr>
            <a:xfrm>
              <a:off x="3505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5" name="Cube 114"/>
            <p:cNvSpPr/>
            <p:nvPr/>
          </p:nvSpPr>
          <p:spPr>
            <a:xfrm>
              <a:off x="3962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6" name="Cube 115"/>
            <p:cNvSpPr/>
            <p:nvPr/>
          </p:nvSpPr>
          <p:spPr>
            <a:xfrm>
              <a:off x="4419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7" name="Cube 116"/>
            <p:cNvSpPr/>
            <p:nvPr/>
          </p:nvSpPr>
          <p:spPr>
            <a:xfrm>
              <a:off x="4876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8" name="Cube 117"/>
            <p:cNvSpPr/>
            <p:nvPr/>
          </p:nvSpPr>
          <p:spPr>
            <a:xfrm>
              <a:off x="5334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9" name="Cube 118"/>
            <p:cNvSpPr/>
            <p:nvPr/>
          </p:nvSpPr>
          <p:spPr>
            <a:xfrm>
              <a:off x="5791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0" name="Cube 119"/>
            <p:cNvSpPr/>
            <p:nvPr/>
          </p:nvSpPr>
          <p:spPr>
            <a:xfrm>
              <a:off x="2438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1" name="Cube 120"/>
            <p:cNvSpPr/>
            <p:nvPr/>
          </p:nvSpPr>
          <p:spPr>
            <a:xfrm>
              <a:off x="2895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2" name="Cube 121"/>
            <p:cNvSpPr/>
            <p:nvPr/>
          </p:nvSpPr>
          <p:spPr>
            <a:xfrm>
              <a:off x="3352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3" name="Cube 122"/>
            <p:cNvSpPr/>
            <p:nvPr/>
          </p:nvSpPr>
          <p:spPr>
            <a:xfrm>
              <a:off x="3810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4" name="Cube 123"/>
            <p:cNvSpPr/>
            <p:nvPr/>
          </p:nvSpPr>
          <p:spPr>
            <a:xfrm>
              <a:off x="4267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5" name="Cube 124"/>
            <p:cNvSpPr/>
            <p:nvPr/>
          </p:nvSpPr>
          <p:spPr>
            <a:xfrm>
              <a:off x="4724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6" name="Cube 125"/>
            <p:cNvSpPr/>
            <p:nvPr/>
          </p:nvSpPr>
          <p:spPr>
            <a:xfrm>
              <a:off x="5181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7" name="Cube 126"/>
            <p:cNvSpPr/>
            <p:nvPr/>
          </p:nvSpPr>
          <p:spPr>
            <a:xfrm>
              <a:off x="5638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8" name="Cube 127"/>
            <p:cNvSpPr/>
            <p:nvPr/>
          </p:nvSpPr>
          <p:spPr>
            <a:xfrm>
              <a:off x="2286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9" name="Cube 128"/>
            <p:cNvSpPr/>
            <p:nvPr/>
          </p:nvSpPr>
          <p:spPr>
            <a:xfrm>
              <a:off x="2743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0" name="Cube 129"/>
            <p:cNvSpPr/>
            <p:nvPr/>
          </p:nvSpPr>
          <p:spPr>
            <a:xfrm>
              <a:off x="3200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1" name="Cube 130"/>
            <p:cNvSpPr/>
            <p:nvPr/>
          </p:nvSpPr>
          <p:spPr>
            <a:xfrm>
              <a:off x="3657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2" name="Cube 131"/>
            <p:cNvSpPr/>
            <p:nvPr/>
          </p:nvSpPr>
          <p:spPr>
            <a:xfrm>
              <a:off x="4114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3" name="Cube 132"/>
            <p:cNvSpPr/>
            <p:nvPr/>
          </p:nvSpPr>
          <p:spPr>
            <a:xfrm>
              <a:off x="4572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4" name="Cube 133"/>
            <p:cNvSpPr/>
            <p:nvPr/>
          </p:nvSpPr>
          <p:spPr>
            <a:xfrm>
              <a:off x="5029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5" name="Cube 134"/>
            <p:cNvSpPr/>
            <p:nvPr/>
          </p:nvSpPr>
          <p:spPr>
            <a:xfrm>
              <a:off x="5486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6" name="Cube 135"/>
            <p:cNvSpPr/>
            <p:nvPr/>
          </p:nvSpPr>
          <p:spPr>
            <a:xfrm>
              <a:off x="6248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7" name="Cube 136"/>
            <p:cNvSpPr/>
            <p:nvPr/>
          </p:nvSpPr>
          <p:spPr>
            <a:xfrm>
              <a:off x="6705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8" name="Cube 137"/>
            <p:cNvSpPr/>
            <p:nvPr/>
          </p:nvSpPr>
          <p:spPr>
            <a:xfrm>
              <a:off x="6096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9" name="Cube 138"/>
            <p:cNvSpPr/>
            <p:nvPr/>
          </p:nvSpPr>
          <p:spPr>
            <a:xfrm>
              <a:off x="6553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0" name="Cube 139"/>
            <p:cNvSpPr/>
            <p:nvPr/>
          </p:nvSpPr>
          <p:spPr>
            <a:xfrm>
              <a:off x="5943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41" name="Cube 140"/>
            <p:cNvSpPr/>
            <p:nvPr/>
          </p:nvSpPr>
          <p:spPr>
            <a:xfrm>
              <a:off x="6400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Tree>
    <p:extLst>
      <p:ext uri="{BB962C8B-B14F-4D97-AF65-F5344CB8AC3E}">
        <p14:creationId xmlns:p14="http://schemas.microsoft.com/office/powerpoint/2010/main" val="6540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par>
                                <p:cTn id="12" presetID="10" presetClass="entr" presetSubtype="0" fill="hold"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childTnLst>
                                </p:cTn>
                              </p:par>
                              <p:par>
                                <p:cTn id="15" presetID="10"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childTnLst>
                                </p:cTn>
                              </p:par>
                              <p:par>
                                <p:cTn id="18" presetID="10"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childTnLst>
                                </p:cTn>
                              </p:par>
                              <p:par>
                                <p:cTn id="21" presetID="10" presetClass="entr" presetSubtype="0" fill="hold"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1000"/>
                                        <p:tgtEl>
                                          <p:spTgt spid="9"/>
                                        </p:tgtEl>
                                      </p:cBhvr>
                                    </p:animEffect>
                                  </p:childTnLst>
                                </p:cTn>
                              </p:par>
                              <p:par>
                                <p:cTn id="24" presetID="10"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childTnLst>
                                </p:cTn>
                              </p:par>
                              <p:par>
                                <p:cTn id="27" presetID="1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1000"/>
                                        <p:tgtEl>
                                          <p:spTgt spid="1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4"/>
                                        </p:tgtEl>
                                        <p:attrNameLst>
                                          <p:attrName>style.visibility</p:attrName>
                                        </p:attrNameLst>
                                      </p:cBhvr>
                                      <p:to>
                                        <p:strVal val="visible"/>
                                      </p:to>
                                    </p:set>
                                    <p:animEffect transition="in" filter="fade">
                                      <p:cBhvr>
                                        <p:cTn id="56" dur="1000"/>
                                        <p:tgtEl>
                                          <p:spTgt spid="24"/>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fade">
                                      <p:cBhvr>
                                        <p:cTn id="59" dur="1000"/>
                                        <p:tgtEl>
                                          <p:spTgt spid="2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1000"/>
                                        <p:tgtEl>
                                          <p:spTgt spid="2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fade">
                                      <p:cBhvr>
                                        <p:cTn id="68" dur="1000"/>
                                        <p:tgtEl>
                                          <p:spTgt spid="28"/>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1000"/>
                                        <p:tgtEl>
                                          <p:spTgt spid="29"/>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2"/>
                                        </p:tgtEl>
                                        <p:attrNameLst>
                                          <p:attrName>style.visibility</p:attrName>
                                        </p:attrNameLst>
                                      </p:cBhvr>
                                      <p:to>
                                        <p:strVal val="visible"/>
                                      </p:to>
                                    </p:set>
                                    <p:animEffect transition="in" filter="fade">
                                      <p:cBhvr>
                                        <p:cTn id="80" dur="1000"/>
                                        <p:tgtEl>
                                          <p:spTgt spid="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Effect transition="in" filter="fade">
                                      <p:cBhvr>
                                        <p:cTn id="83" dur="1000"/>
                                        <p:tgtEl>
                                          <p:spTgt spid="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fade">
                                      <p:cBhvr>
                                        <p:cTn id="86" dur="1000"/>
                                        <p:tgtEl>
                                          <p:spTgt spid="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5"/>
                                        </p:tgtEl>
                                        <p:attrNameLst>
                                          <p:attrName>style.visibility</p:attrName>
                                        </p:attrNameLst>
                                      </p:cBhvr>
                                      <p:to>
                                        <p:strVal val="visible"/>
                                      </p:to>
                                    </p:set>
                                    <p:animEffect transition="in" filter="fade">
                                      <p:cBhvr>
                                        <p:cTn id="89" dur="1000"/>
                                        <p:tgtEl>
                                          <p:spTgt spid="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fade">
                                      <p:cBhvr>
                                        <p:cTn id="92" dur="1000"/>
                                        <p:tgtEl>
                                          <p:spTgt spid="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fade">
                                      <p:cBhvr>
                                        <p:cTn id="95" dur="1000"/>
                                        <p:tgtEl>
                                          <p:spTgt spid="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fade">
                                      <p:cBhvr>
                                        <p:cTn id="104" dur="1000"/>
                                        <p:tgtEl>
                                          <p:spTgt spid="4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41"/>
                                        </p:tgtEl>
                                        <p:attrNameLst>
                                          <p:attrName>style.visibility</p:attrName>
                                        </p:attrNameLst>
                                      </p:cBhvr>
                                      <p:to>
                                        <p:strVal val="visible"/>
                                      </p:to>
                                    </p:set>
                                    <p:animEffect transition="in" filter="fade">
                                      <p:cBhvr>
                                        <p:cTn id="107" dur="1000"/>
                                        <p:tgtEl>
                                          <p:spTgt spid="4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42"/>
                                        </p:tgtEl>
                                        <p:attrNameLst>
                                          <p:attrName>style.visibility</p:attrName>
                                        </p:attrNameLst>
                                      </p:cBhvr>
                                      <p:to>
                                        <p:strVal val="visible"/>
                                      </p:to>
                                    </p:set>
                                    <p:animEffect transition="in" filter="fade">
                                      <p:cBhvr>
                                        <p:cTn id="110" dur="1000"/>
                                        <p:tgtEl>
                                          <p:spTgt spid="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45"/>
                                        </p:tgtEl>
                                        <p:attrNameLst>
                                          <p:attrName>style.visibility</p:attrName>
                                        </p:attrNameLst>
                                      </p:cBhvr>
                                      <p:to>
                                        <p:strVal val="visible"/>
                                      </p:to>
                                    </p:set>
                                    <p:animEffect transition="in" filter="fade">
                                      <p:cBhvr>
                                        <p:cTn id="119" dur="1000"/>
                                        <p:tgtEl>
                                          <p:spTgt spid="4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46"/>
                                        </p:tgtEl>
                                        <p:attrNameLst>
                                          <p:attrName>style.visibility</p:attrName>
                                        </p:attrNameLst>
                                      </p:cBhvr>
                                      <p:to>
                                        <p:strVal val="visible"/>
                                      </p:to>
                                    </p:set>
                                    <p:animEffect transition="in" filter="fade">
                                      <p:cBhvr>
                                        <p:cTn id="122" dur="1000"/>
                                        <p:tgtEl>
                                          <p:spTgt spid="4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fade">
                                      <p:cBhvr>
                                        <p:cTn id="125" dur="1000"/>
                                        <p:tgtEl>
                                          <p:spTgt spid="4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48"/>
                                        </p:tgtEl>
                                        <p:attrNameLst>
                                          <p:attrName>style.visibility</p:attrName>
                                        </p:attrNameLst>
                                      </p:cBhvr>
                                      <p:to>
                                        <p:strVal val="visible"/>
                                      </p:to>
                                    </p:set>
                                    <p:animEffect transition="in" filter="fade">
                                      <p:cBhvr>
                                        <p:cTn id="128" dur="1000"/>
                                        <p:tgtEl>
                                          <p:spTgt spid="48"/>
                                        </p:tgtEl>
                                      </p:cBhvr>
                                    </p:animEffect>
                                  </p:childTnLst>
                                </p:cTn>
                              </p:par>
                              <p:par>
                                <p:cTn id="129" presetID="10" presetClass="entr" presetSubtype="0" fill="hold" nodeType="withEffect">
                                  <p:stCondLst>
                                    <p:cond delay="0"/>
                                  </p:stCondLst>
                                  <p:childTnLst>
                                    <p:set>
                                      <p:cBhvr>
                                        <p:cTn id="130" dur="1" fill="hold">
                                          <p:stCondLst>
                                            <p:cond delay="0"/>
                                          </p:stCondLst>
                                        </p:cTn>
                                        <p:tgtEl>
                                          <p:spTgt spid="49"/>
                                        </p:tgtEl>
                                        <p:attrNameLst>
                                          <p:attrName>style.visibility</p:attrName>
                                        </p:attrNameLst>
                                      </p:cBhvr>
                                      <p:to>
                                        <p:strVal val="visible"/>
                                      </p:to>
                                    </p:set>
                                    <p:animEffect transition="in" filter="fade">
                                      <p:cBhvr>
                                        <p:cTn id="131" dur="1000"/>
                                        <p:tgtEl>
                                          <p:spTgt spid="49"/>
                                        </p:tgtEl>
                                      </p:cBhvr>
                                    </p:animEffect>
                                  </p:childTnLst>
                                </p:cTn>
                              </p:par>
                              <p:par>
                                <p:cTn id="132" presetID="10" presetClass="entr" presetSubtype="0" fill="hold" nodeType="withEffect">
                                  <p:stCondLst>
                                    <p:cond delay="0"/>
                                  </p:stCondLst>
                                  <p:childTnLst>
                                    <p:set>
                                      <p:cBhvr>
                                        <p:cTn id="133" dur="1" fill="hold">
                                          <p:stCondLst>
                                            <p:cond delay="0"/>
                                          </p:stCondLst>
                                        </p:cTn>
                                        <p:tgtEl>
                                          <p:spTgt spid="80"/>
                                        </p:tgtEl>
                                        <p:attrNameLst>
                                          <p:attrName>style.visibility</p:attrName>
                                        </p:attrNameLst>
                                      </p:cBhvr>
                                      <p:to>
                                        <p:strVal val="visible"/>
                                      </p:to>
                                    </p:set>
                                    <p:animEffect transition="in" filter="fade">
                                      <p:cBhvr>
                                        <p:cTn id="134" dur="1000"/>
                                        <p:tgtEl>
                                          <p:spTgt spid="80"/>
                                        </p:tgtEl>
                                      </p:cBhvr>
                                    </p:animEffect>
                                  </p:childTnLst>
                                </p:cTn>
                              </p:par>
                              <p:par>
                                <p:cTn id="135" presetID="10" presetClass="entr" presetSubtype="0" fill="hold" nodeType="withEffect">
                                  <p:stCondLst>
                                    <p:cond delay="0"/>
                                  </p:stCondLst>
                                  <p:childTnLst>
                                    <p:set>
                                      <p:cBhvr>
                                        <p:cTn id="136" dur="1" fill="hold">
                                          <p:stCondLst>
                                            <p:cond delay="0"/>
                                          </p:stCondLst>
                                        </p:cTn>
                                        <p:tgtEl>
                                          <p:spTgt spid="111"/>
                                        </p:tgtEl>
                                        <p:attrNameLst>
                                          <p:attrName>style.visibility</p:attrName>
                                        </p:attrNameLst>
                                      </p:cBhvr>
                                      <p:to>
                                        <p:strVal val="visible"/>
                                      </p:to>
                                    </p:set>
                                    <p:animEffect transition="in" filter="fade">
                                      <p:cBhvr>
                                        <p:cTn id="137" dur="1000"/>
                                        <p:tgtEl>
                                          <p:spTgt spid="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14"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0" y="1047750"/>
            <a:ext cx="91440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Any whole can be broken up into fractional parts.</a:t>
            </a:r>
          </a:p>
        </p:txBody>
      </p:sp>
      <p:pic>
        <p:nvPicPr>
          <p:cNvPr id="3" name="Picture 2"/>
          <p:cNvPicPr>
            <a:picLocks noChangeAspect="1" noChangeArrowheads="1"/>
          </p:cNvPicPr>
          <p:nvPr/>
        </p:nvPicPr>
        <p:blipFill>
          <a:blip r:embed="rId3"/>
          <a:srcRect/>
          <a:stretch>
            <a:fillRect/>
          </a:stretch>
        </p:blipFill>
        <p:spPr bwMode="auto">
          <a:xfrm>
            <a:off x="152400" y="3143878"/>
            <a:ext cx="8839200" cy="1050925"/>
          </a:xfrm>
          <a:prstGeom prst="rect">
            <a:avLst/>
          </a:prstGeom>
          <a:noFill/>
          <a:ln w="9525">
            <a:noFill/>
            <a:miter lim="800000"/>
            <a:headEnd/>
            <a:tailEnd/>
          </a:ln>
        </p:spPr>
      </p:pic>
      <p:cxnSp>
        <p:nvCxnSpPr>
          <p:cNvPr id="5" name="Straight Connector 4"/>
          <p:cNvCxnSpPr/>
          <p:nvPr/>
        </p:nvCxnSpPr>
        <p:spPr>
          <a:xfrm rot="5400000">
            <a:off x="152400" y="3333750"/>
            <a:ext cx="304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0">
            <a:off x="305594" y="3332956"/>
            <a:ext cx="304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457994" y="3332956"/>
            <a:ext cx="304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610394" y="3332956"/>
            <a:ext cx="3048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403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par>
                          <p:cTn id="25" fill="hold">
                            <p:stCondLst>
                              <p:cond delay="1500"/>
                            </p:stCondLst>
                            <p:childTnLst>
                              <p:par>
                                <p:cTn id="26" presetID="10" presetClass="entr" presetSubtype="0"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304800" y="1047750"/>
            <a:ext cx="84582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After changing unit cubes into fractional unit cubes, it is often forgotten to multiply by the fraction you used to divide up the original cube.</a:t>
            </a:r>
            <a:endParaRPr lang="en-US" sz="2800" dirty="0">
              <a:solidFill>
                <a:schemeClr val="accent1"/>
              </a:solidFill>
              <a:latin typeface="Orly's Font 2" pitchFamily="66" charset="0"/>
            </a:endParaRPr>
          </a:p>
        </p:txBody>
      </p:sp>
      <p:sp>
        <p:nvSpPr>
          <p:cNvPr id="3" name="Cube 2"/>
          <p:cNvSpPr/>
          <p:nvPr/>
        </p:nvSpPr>
        <p:spPr>
          <a:xfrm>
            <a:off x="38100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nvGrpSpPr>
          <p:cNvPr id="32" name="Group 31"/>
          <p:cNvGrpSpPr/>
          <p:nvPr/>
        </p:nvGrpSpPr>
        <p:grpSpPr>
          <a:xfrm>
            <a:off x="4648200" y="3257550"/>
            <a:ext cx="533400" cy="521278"/>
            <a:chOff x="4724400" y="3257550"/>
            <a:chExt cx="623776" cy="609600"/>
          </a:xfrm>
        </p:grpSpPr>
        <p:sp>
          <p:nvSpPr>
            <p:cNvPr id="23" name="Cube 22"/>
            <p:cNvSpPr/>
            <p:nvPr/>
          </p:nvSpPr>
          <p:spPr>
            <a:xfrm>
              <a:off x="5029200" y="34861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 name="Cube 23"/>
            <p:cNvSpPr/>
            <p:nvPr/>
          </p:nvSpPr>
          <p:spPr>
            <a:xfrm>
              <a:off x="4800600" y="34861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6" name="Cube 25"/>
            <p:cNvSpPr/>
            <p:nvPr/>
          </p:nvSpPr>
          <p:spPr>
            <a:xfrm>
              <a:off x="4724400" y="35623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8" name="Cube 27"/>
            <p:cNvSpPr/>
            <p:nvPr/>
          </p:nvSpPr>
          <p:spPr>
            <a:xfrm>
              <a:off x="4800600" y="32575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7" name="Cube 26"/>
            <p:cNvSpPr/>
            <p:nvPr/>
          </p:nvSpPr>
          <p:spPr>
            <a:xfrm>
              <a:off x="5029200" y="32575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 name="Cube 24"/>
            <p:cNvSpPr/>
            <p:nvPr/>
          </p:nvSpPr>
          <p:spPr>
            <a:xfrm>
              <a:off x="4953000" y="35623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 name="Cube 29"/>
            <p:cNvSpPr/>
            <p:nvPr/>
          </p:nvSpPr>
          <p:spPr>
            <a:xfrm>
              <a:off x="4724400" y="33337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9" name="Cube 28"/>
            <p:cNvSpPr/>
            <p:nvPr/>
          </p:nvSpPr>
          <p:spPr>
            <a:xfrm>
              <a:off x="4953000" y="3333750"/>
              <a:ext cx="318976" cy="3048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Tree>
    <p:extLst>
      <p:ext uri="{BB962C8B-B14F-4D97-AF65-F5344CB8AC3E}">
        <p14:creationId xmlns:p14="http://schemas.microsoft.com/office/powerpoint/2010/main" val="472693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par>
                          <p:cTn id="12" fill="hold">
                            <p:stCondLst>
                              <p:cond delay="500"/>
                            </p:stCondLst>
                            <p:childTnLst>
                              <p:par>
                                <p:cTn id="13" presetID="10" presetClass="entr" presetSubtype="0"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fade">
                                      <p:cBhvr>
                                        <p:cTn id="1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914400" y="1047750"/>
            <a:ext cx="73152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Let’s find the volume of the rectangular prism.</a:t>
            </a:r>
            <a:endParaRPr lang="en-US" sz="2800" dirty="0">
              <a:solidFill>
                <a:schemeClr val="accent1"/>
              </a:solidFill>
              <a:latin typeface="Orly's Font 2" pitchFamily="66" charset="0"/>
            </a:endParaRPr>
          </a:p>
        </p:txBody>
      </p:sp>
      <p:grpSp>
        <p:nvGrpSpPr>
          <p:cNvPr id="55" name="Group 54"/>
          <p:cNvGrpSpPr/>
          <p:nvPr/>
        </p:nvGrpSpPr>
        <p:grpSpPr>
          <a:xfrm>
            <a:off x="3352800" y="2571750"/>
            <a:ext cx="2364582" cy="1449388"/>
            <a:chOff x="3429000" y="2495550"/>
            <a:chExt cx="2364582" cy="1449388"/>
          </a:xfrm>
        </p:grpSpPr>
        <p:grpSp>
          <p:nvGrpSpPr>
            <p:cNvPr id="56" name="Group 86"/>
            <p:cNvGrpSpPr/>
            <p:nvPr/>
          </p:nvGrpSpPr>
          <p:grpSpPr>
            <a:xfrm>
              <a:off x="3429000" y="2495550"/>
              <a:ext cx="2364582" cy="1449388"/>
              <a:chOff x="3123406" y="2952750"/>
              <a:chExt cx="2364582" cy="1449388"/>
            </a:xfrm>
          </p:grpSpPr>
          <p:cxnSp>
            <p:nvCxnSpPr>
              <p:cNvPr id="60" name="Straight Connector 59"/>
              <p:cNvCxnSpPr/>
              <p:nvPr/>
            </p:nvCxnSpPr>
            <p:spPr>
              <a:xfrm>
                <a:off x="3124200" y="32575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3124200" y="44005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429000" y="29527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429000" y="4095750"/>
                <a:ext cx="20574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5400000">
                <a:off x="2552700" y="3829050"/>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2858294" y="35234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5400000">
                <a:off x="4610894" y="38282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4915694" y="3523456"/>
                <a:ext cx="1143000" cy="1588"/>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5400000" flipH="1" flipV="1">
                <a:off x="3124200" y="4095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flipH="1" flipV="1">
                <a:off x="5181600" y="4095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flipH="1" flipV="1">
                <a:off x="3124200" y="2952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5400000" flipH="1" flipV="1">
                <a:off x="5181600" y="2952750"/>
                <a:ext cx="304800" cy="30480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57" name="Rectangle 56"/>
            <p:cNvSpPr/>
            <p:nvPr/>
          </p:nvSpPr>
          <p:spPr>
            <a:xfrm>
              <a:off x="3429000" y="2800350"/>
              <a:ext cx="2057400" cy="1143000"/>
            </a:xfrm>
            <a:prstGeom prst="rect">
              <a:avLst/>
            </a:pr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58" name="Freeform 57"/>
            <p:cNvSpPr/>
            <p:nvPr/>
          </p:nvSpPr>
          <p:spPr>
            <a:xfrm>
              <a:off x="3429000" y="2495550"/>
              <a:ext cx="2362200" cy="304800"/>
            </a:xfrm>
            <a:custGeom>
              <a:avLst/>
              <a:gdLst>
                <a:gd name="connsiteX0" fmla="*/ 0 w 2362200"/>
                <a:gd name="connsiteY0" fmla="*/ 0 h 304800"/>
                <a:gd name="connsiteX1" fmla="*/ 2362200 w 2362200"/>
                <a:gd name="connsiteY1" fmla="*/ 0 h 304800"/>
                <a:gd name="connsiteX2" fmla="*/ 2362200 w 2362200"/>
                <a:gd name="connsiteY2" fmla="*/ 304800 h 304800"/>
                <a:gd name="connsiteX3" fmla="*/ 0 w 2362200"/>
                <a:gd name="connsiteY3" fmla="*/ 304800 h 304800"/>
                <a:gd name="connsiteX4" fmla="*/ 0 w 2362200"/>
                <a:gd name="connsiteY4" fmla="*/ 0 h 304800"/>
                <a:gd name="connsiteX0" fmla="*/ 304800 w 2362200"/>
                <a:gd name="connsiteY0" fmla="*/ 0 h 304800"/>
                <a:gd name="connsiteX1" fmla="*/ 2362200 w 2362200"/>
                <a:gd name="connsiteY1" fmla="*/ 0 h 304800"/>
                <a:gd name="connsiteX2" fmla="*/ 2362200 w 2362200"/>
                <a:gd name="connsiteY2" fmla="*/ 304800 h 304800"/>
                <a:gd name="connsiteX3" fmla="*/ 0 w 2362200"/>
                <a:gd name="connsiteY3" fmla="*/ 304800 h 304800"/>
                <a:gd name="connsiteX4" fmla="*/ 304800 w 2362200"/>
                <a:gd name="connsiteY4" fmla="*/ 0 h 304800"/>
                <a:gd name="connsiteX0" fmla="*/ 304800 w 2362200"/>
                <a:gd name="connsiteY0" fmla="*/ 0 h 304800"/>
                <a:gd name="connsiteX1" fmla="*/ 2362200 w 2362200"/>
                <a:gd name="connsiteY1" fmla="*/ 0 h 304800"/>
                <a:gd name="connsiteX2" fmla="*/ 2057400 w 2362200"/>
                <a:gd name="connsiteY2" fmla="*/ 304800 h 304800"/>
                <a:gd name="connsiteX3" fmla="*/ 0 w 2362200"/>
                <a:gd name="connsiteY3" fmla="*/ 304800 h 304800"/>
                <a:gd name="connsiteX4" fmla="*/ 304800 w 23622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62200" h="304800">
                  <a:moveTo>
                    <a:pt x="304800" y="0"/>
                  </a:moveTo>
                  <a:lnTo>
                    <a:pt x="2362200" y="0"/>
                  </a:lnTo>
                  <a:lnTo>
                    <a:pt x="2057400" y="304800"/>
                  </a:lnTo>
                  <a:lnTo>
                    <a:pt x="0" y="304800"/>
                  </a:lnTo>
                  <a:lnTo>
                    <a:pt x="304800" y="0"/>
                  </a:lnTo>
                  <a:close/>
                </a:path>
              </a:pathLst>
            </a:cu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sp>
          <p:nvSpPr>
            <p:cNvPr id="59" name="Freeform 58"/>
            <p:cNvSpPr/>
            <p:nvPr/>
          </p:nvSpPr>
          <p:spPr>
            <a:xfrm>
              <a:off x="5486400" y="2495550"/>
              <a:ext cx="304800" cy="1447800"/>
            </a:xfrm>
            <a:custGeom>
              <a:avLst/>
              <a:gdLst>
                <a:gd name="connsiteX0" fmla="*/ 0 w 304800"/>
                <a:gd name="connsiteY0" fmla="*/ 0 h 1447800"/>
                <a:gd name="connsiteX1" fmla="*/ 304800 w 304800"/>
                <a:gd name="connsiteY1" fmla="*/ 0 h 1447800"/>
                <a:gd name="connsiteX2" fmla="*/ 304800 w 304800"/>
                <a:gd name="connsiteY2" fmla="*/ 1447800 h 1447800"/>
                <a:gd name="connsiteX3" fmla="*/ 0 w 304800"/>
                <a:gd name="connsiteY3" fmla="*/ 1447800 h 1447800"/>
                <a:gd name="connsiteX4" fmla="*/ 0 w 304800"/>
                <a:gd name="connsiteY4" fmla="*/ 0 h 1447800"/>
                <a:gd name="connsiteX0" fmla="*/ 0 w 304800"/>
                <a:gd name="connsiteY0" fmla="*/ 285750 h 1447800"/>
                <a:gd name="connsiteX1" fmla="*/ 304800 w 304800"/>
                <a:gd name="connsiteY1" fmla="*/ 0 h 1447800"/>
                <a:gd name="connsiteX2" fmla="*/ 304800 w 304800"/>
                <a:gd name="connsiteY2" fmla="*/ 1447800 h 1447800"/>
                <a:gd name="connsiteX3" fmla="*/ 0 w 304800"/>
                <a:gd name="connsiteY3" fmla="*/ 1447800 h 1447800"/>
                <a:gd name="connsiteX4" fmla="*/ 0 w 304800"/>
                <a:gd name="connsiteY4" fmla="*/ 285750 h 1447800"/>
                <a:gd name="connsiteX0" fmla="*/ 0 w 304800"/>
                <a:gd name="connsiteY0" fmla="*/ 285750 h 1447800"/>
                <a:gd name="connsiteX1" fmla="*/ 304800 w 304800"/>
                <a:gd name="connsiteY1" fmla="*/ 0 h 1447800"/>
                <a:gd name="connsiteX2" fmla="*/ 304800 w 304800"/>
                <a:gd name="connsiteY2" fmla="*/ 1123950 h 1447800"/>
                <a:gd name="connsiteX3" fmla="*/ 0 w 304800"/>
                <a:gd name="connsiteY3" fmla="*/ 1447800 h 1447800"/>
                <a:gd name="connsiteX4" fmla="*/ 0 w 304800"/>
                <a:gd name="connsiteY4" fmla="*/ 285750 h 144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1447800">
                  <a:moveTo>
                    <a:pt x="0" y="285750"/>
                  </a:moveTo>
                  <a:lnTo>
                    <a:pt x="304800" y="0"/>
                  </a:lnTo>
                  <a:lnTo>
                    <a:pt x="304800" y="1123950"/>
                  </a:lnTo>
                  <a:lnTo>
                    <a:pt x="0" y="1447800"/>
                  </a:lnTo>
                  <a:lnTo>
                    <a:pt x="0" y="285750"/>
                  </a:lnTo>
                  <a:close/>
                </a:path>
              </a:pathLst>
            </a:custGeom>
            <a:solidFill>
              <a:schemeClr val="accent2">
                <a:alpha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err="1" smtClean="0">
                <a:solidFill>
                  <a:schemeClr val="tx1"/>
                </a:solidFill>
              </a:endParaRPr>
            </a:p>
          </p:txBody>
        </p:sp>
      </p:grpSp>
      <mc:AlternateContent xmlns:mc="http://schemas.openxmlformats.org/markup-compatibility/2006" xmlns:a14="http://schemas.microsoft.com/office/drawing/2010/main">
        <mc:Choice Requires="a14">
          <p:sp>
            <p:nvSpPr>
              <p:cNvPr id="72" name="TextBox 71"/>
              <p:cNvSpPr txBox="1"/>
              <p:nvPr/>
            </p:nvSpPr>
            <p:spPr>
              <a:xfrm>
                <a:off x="3733800" y="4095750"/>
                <a:ext cx="2209800" cy="500330"/>
              </a:xfrm>
              <a:prstGeom prst="rect">
                <a:avLst/>
              </a:prstGeom>
              <a:noFill/>
            </p:spPr>
            <p:txBody>
              <a:bodyPr wrap="square" rtlCol="0">
                <a:spAutoFit/>
              </a:bodyPr>
              <a:lstStyle/>
              <a:p>
                <a:r>
                  <a:rPr lang="en-US" dirty="0" smtClean="0">
                    <a:solidFill>
                      <a:schemeClr val="accent3"/>
                    </a:solidFill>
                    <a:latin typeface="Orly's Font 2" pitchFamily="66" charset="0"/>
                    <a:ea typeface="Verdana" pitchFamily="34" charset="0"/>
                    <a:cs typeface="Verdana" pitchFamily="34" charset="0"/>
                  </a:rPr>
                  <a:t> 4 </a:t>
                </a:r>
                <a14:m>
                  <m:oMath xmlns:m="http://schemas.openxmlformats.org/officeDocument/2006/math">
                    <m:f>
                      <m:fPr>
                        <m:ctrlPr>
                          <a:rPr lang="en-US" sz="1400" i="1">
                            <a:solidFill>
                              <a:schemeClr val="accent3"/>
                            </a:solidFill>
                            <a:latin typeface="Cambria Math" panose="02040503050406030204" pitchFamily="18" charset="0"/>
                            <a:ea typeface="Verdana" pitchFamily="34" charset="0"/>
                            <a:cs typeface="Verdana" pitchFamily="34" charset="0"/>
                          </a:rPr>
                        </m:ctrlPr>
                      </m:fPr>
                      <m:num>
                        <m:r>
                          <m:rPr>
                            <m:nor/>
                          </m:rPr>
                          <a:rPr lang="en-US" sz="1400">
                            <a:solidFill>
                              <a:schemeClr val="accent3"/>
                            </a:solidFill>
                            <a:latin typeface="Orly's Font 2" pitchFamily="66" charset="0"/>
                            <a:ea typeface="Verdana" pitchFamily="34" charset="0"/>
                            <a:cs typeface="Verdana" pitchFamily="34" charset="0"/>
                          </a:rPr>
                          <m:t>1</m:t>
                        </m:r>
                      </m:num>
                      <m:den>
                        <m:r>
                          <m:rPr>
                            <m:nor/>
                          </m:rPr>
                          <a:rPr lang="en-US" sz="1400">
                            <a:solidFill>
                              <a:schemeClr val="accent3"/>
                            </a:solidFill>
                            <a:latin typeface="Orly's Font 2" pitchFamily="66" charset="0"/>
                            <a:ea typeface="Verdana" pitchFamily="34" charset="0"/>
                            <a:cs typeface="Verdana" pitchFamily="34" charset="0"/>
                          </a:rPr>
                          <m:t>2</m:t>
                        </m:r>
                      </m:den>
                    </m:f>
                  </m:oMath>
                </a14:m>
                <a:r>
                  <a:rPr lang="en-US" dirty="0" smtClean="0">
                    <a:solidFill>
                      <a:schemeClr val="accent3"/>
                    </a:solidFill>
                    <a:latin typeface="Orly's Font 2" pitchFamily="66" charset="0"/>
                    <a:ea typeface="Verdana" pitchFamily="34" charset="0"/>
                    <a:cs typeface="Verdana" pitchFamily="34" charset="0"/>
                  </a:rPr>
                  <a:t>units </a:t>
                </a:r>
              </a:p>
            </p:txBody>
          </p:sp>
        </mc:Choice>
        <mc:Fallback xmlns="">
          <p:sp>
            <p:nvSpPr>
              <p:cNvPr id="72" name="TextBox 71"/>
              <p:cNvSpPr txBox="1">
                <a:spLocks noRot="1" noChangeAspect="1" noMove="1" noResize="1" noEditPoints="1" noAdjustHandles="1" noChangeArrowheads="1" noChangeShapeType="1" noTextEdit="1"/>
              </p:cNvSpPr>
              <p:nvPr/>
            </p:nvSpPr>
            <p:spPr>
              <a:xfrm>
                <a:off x="3733800" y="4095750"/>
                <a:ext cx="2209800" cy="500330"/>
              </a:xfrm>
              <a:prstGeom prst="rect">
                <a:avLst/>
              </a:prstGeom>
              <a:blipFill rotWithShape="1">
                <a:blip r:embed="rId3"/>
                <a:stretch>
                  <a:fillRect b="-9756"/>
                </a:stretch>
              </a:blipFill>
            </p:spPr>
            <p:txBody>
              <a:bodyPr/>
              <a:lstStyle/>
              <a:p>
                <a:r>
                  <a:rPr lang="en-US">
                    <a:noFill/>
                  </a:rPr>
                  <a:t> </a:t>
                </a:r>
              </a:p>
            </p:txBody>
          </p:sp>
        </mc:Fallback>
      </mc:AlternateContent>
      <p:sp>
        <p:nvSpPr>
          <p:cNvPr id="74" name="TextBox 73"/>
          <p:cNvSpPr txBox="1"/>
          <p:nvPr/>
        </p:nvSpPr>
        <p:spPr>
          <a:xfrm rot="18694768">
            <a:off x="5035824" y="3361746"/>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2  units </a:t>
            </a:r>
          </a:p>
        </p:txBody>
      </p:sp>
      <p:sp>
        <p:nvSpPr>
          <p:cNvPr id="75" name="TextBox 74"/>
          <p:cNvSpPr txBox="1"/>
          <p:nvPr/>
        </p:nvSpPr>
        <p:spPr>
          <a:xfrm rot="16200000">
            <a:off x="4169777" y="2669173"/>
            <a:ext cx="2209800" cy="338554"/>
          </a:xfrm>
          <a:prstGeom prst="rect">
            <a:avLst/>
          </a:prstGeom>
          <a:noFill/>
        </p:spPr>
        <p:txBody>
          <a:bodyPr wrap="square" rtlCol="0">
            <a:spAutoFit/>
          </a:bodyPr>
          <a:lstStyle/>
          <a:p>
            <a:r>
              <a:rPr lang="en-US" sz="1600" dirty="0" smtClean="0">
                <a:solidFill>
                  <a:schemeClr val="accent3">
                    <a:lumMod val="75000"/>
                  </a:schemeClr>
                </a:solidFill>
                <a:latin typeface="Orly's Font 2" pitchFamily="66" charset="0"/>
                <a:ea typeface="Verdana" pitchFamily="34" charset="0"/>
                <a:cs typeface="Verdana" pitchFamily="34" charset="0"/>
              </a:rPr>
              <a:t>3  units </a:t>
            </a:r>
          </a:p>
        </p:txBody>
      </p:sp>
      <p:grpSp>
        <p:nvGrpSpPr>
          <p:cNvPr id="3" name="Group 2"/>
          <p:cNvGrpSpPr/>
          <p:nvPr/>
        </p:nvGrpSpPr>
        <p:grpSpPr>
          <a:xfrm>
            <a:off x="3352800" y="3333750"/>
            <a:ext cx="2362200" cy="698500"/>
            <a:chOff x="1981200" y="3867150"/>
            <a:chExt cx="2362200" cy="698500"/>
          </a:xfrm>
        </p:grpSpPr>
        <p:sp>
          <p:nvSpPr>
            <p:cNvPr id="4" name="Cube 3"/>
            <p:cNvSpPr/>
            <p:nvPr/>
          </p:nvSpPr>
          <p:spPr>
            <a:xfrm>
              <a:off x="21336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 name="Cube 4"/>
            <p:cNvSpPr/>
            <p:nvPr/>
          </p:nvSpPr>
          <p:spPr>
            <a:xfrm>
              <a:off x="25908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 name="Cube 5"/>
            <p:cNvSpPr/>
            <p:nvPr/>
          </p:nvSpPr>
          <p:spPr>
            <a:xfrm>
              <a:off x="30480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 name="Cube 6"/>
            <p:cNvSpPr/>
            <p:nvPr/>
          </p:nvSpPr>
          <p:spPr>
            <a:xfrm>
              <a:off x="3505200" y="3867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8" name="Cube 7"/>
            <p:cNvSpPr/>
            <p:nvPr/>
          </p:nvSpPr>
          <p:spPr>
            <a:xfrm>
              <a:off x="19812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9" name="Cube 8"/>
            <p:cNvSpPr/>
            <p:nvPr/>
          </p:nvSpPr>
          <p:spPr>
            <a:xfrm>
              <a:off x="24384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0" name="Cube 9"/>
            <p:cNvSpPr/>
            <p:nvPr/>
          </p:nvSpPr>
          <p:spPr>
            <a:xfrm>
              <a:off x="28956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1" name="Cube 10"/>
            <p:cNvSpPr/>
            <p:nvPr/>
          </p:nvSpPr>
          <p:spPr>
            <a:xfrm>
              <a:off x="3352800" y="4019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2" name="Cube 11"/>
            <p:cNvSpPr/>
            <p:nvPr/>
          </p:nvSpPr>
          <p:spPr>
            <a:xfrm>
              <a:off x="3962400" y="3867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3" name="Cube 12"/>
            <p:cNvSpPr/>
            <p:nvPr/>
          </p:nvSpPr>
          <p:spPr>
            <a:xfrm>
              <a:off x="3810000" y="40195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236" name="Group 235"/>
          <p:cNvGrpSpPr/>
          <p:nvPr/>
        </p:nvGrpSpPr>
        <p:grpSpPr>
          <a:xfrm>
            <a:off x="3352800" y="3333750"/>
            <a:ext cx="2362200" cy="698500"/>
            <a:chOff x="3352800" y="3333750"/>
            <a:chExt cx="2362200" cy="698500"/>
          </a:xfrm>
        </p:grpSpPr>
        <p:sp>
          <p:nvSpPr>
            <p:cNvPr id="24" name="Cube 23"/>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4" name="Cube 173"/>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5" name="Cube 174"/>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6" name="Cube 175"/>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7" name="Cube 176"/>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8" name="Cube 177"/>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79" name="Cube 178"/>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0" name="Cube 179"/>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1" name="Cube 180"/>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2" name="Cube 181"/>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3" name="Cube 182"/>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4" name="Cube 183"/>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5" name="Cube 184"/>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6" name="Cube 185"/>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7" name="Cube 186"/>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8" name="Cube 187"/>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89" name="Cube 188"/>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90" name="Cube 189"/>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194" name="Rectangle 193"/>
          <p:cNvSpPr/>
          <p:nvPr/>
        </p:nvSpPr>
        <p:spPr>
          <a:xfrm>
            <a:off x="7924800" y="3409950"/>
            <a:ext cx="391454"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9</a:t>
            </a:r>
            <a:endParaRPr lang="en-US" sz="2800" dirty="0">
              <a:solidFill>
                <a:schemeClr val="accent3"/>
              </a:solidFill>
            </a:endParaRPr>
          </a:p>
        </p:txBody>
      </p:sp>
      <p:grpSp>
        <p:nvGrpSpPr>
          <p:cNvPr id="195" name="Group 194"/>
          <p:cNvGrpSpPr/>
          <p:nvPr/>
        </p:nvGrpSpPr>
        <p:grpSpPr>
          <a:xfrm>
            <a:off x="3352800" y="2952750"/>
            <a:ext cx="2362200" cy="698500"/>
            <a:chOff x="3352800" y="3333750"/>
            <a:chExt cx="2362200" cy="698500"/>
          </a:xfrm>
        </p:grpSpPr>
        <p:sp>
          <p:nvSpPr>
            <p:cNvPr id="196" name="Cube 195"/>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97" name="Cube 196"/>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98" name="Cube 197"/>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199" name="Cube 198"/>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0" name="Cube 199"/>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1" name="Cube 200"/>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2" name="Cube 201"/>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3" name="Cube 202"/>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4" name="Cube 203"/>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5" name="Cube 204"/>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6" name="Cube 205"/>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7" name="Cube 206"/>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8" name="Cube 207"/>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09" name="Cube 208"/>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0" name="Cube 209"/>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1" name="Cube 210"/>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2" name="Cube 211"/>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3" name="Cube 212"/>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98" name="Group 97"/>
          <p:cNvGrpSpPr/>
          <p:nvPr/>
        </p:nvGrpSpPr>
        <p:grpSpPr>
          <a:xfrm>
            <a:off x="3352800" y="2571750"/>
            <a:ext cx="2362200" cy="698500"/>
            <a:chOff x="3352800" y="2571750"/>
            <a:chExt cx="2362200" cy="698500"/>
          </a:xfrm>
        </p:grpSpPr>
        <p:sp>
          <p:nvSpPr>
            <p:cNvPr id="215" name="Cube 214"/>
            <p:cNvSpPr/>
            <p:nvPr/>
          </p:nvSpPr>
          <p:spPr>
            <a:xfrm>
              <a:off x="35052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6" name="Cube 215"/>
            <p:cNvSpPr/>
            <p:nvPr/>
          </p:nvSpPr>
          <p:spPr>
            <a:xfrm>
              <a:off x="37338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7" name="Cube 216"/>
            <p:cNvSpPr/>
            <p:nvPr/>
          </p:nvSpPr>
          <p:spPr>
            <a:xfrm>
              <a:off x="39624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8" name="Cube 217"/>
            <p:cNvSpPr/>
            <p:nvPr/>
          </p:nvSpPr>
          <p:spPr>
            <a:xfrm>
              <a:off x="41910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19" name="Cube 218"/>
            <p:cNvSpPr/>
            <p:nvPr/>
          </p:nvSpPr>
          <p:spPr>
            <a:xfrm>
              <a:off x="44196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0" name="Cube 219"/>
            <p:cNvSpPr/>
            <p:nvPr/>
          </p:nvSpPr>
          <p:spPr>
            <a:xfrm>
              <a:off x="46482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1" name="Cube 220"/>
            <p:cNvSpPr/>
            <p:nvPr/>
          </p:nvSpPr>
          <p:spPr>
            <a:xfrm>
              <a:off x="48768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2" name="Cube 221"/>
            <p:cNvSpPr/>
            <p:nvPr/>
          </p:nvSpPr>
          <p:spPr>
            <a:xfrm>
              <a:off x="51054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3" name="Cube 222"/>
            <p:cNvSpPr/>
            <p:nvPr/>
          </p:nvSpPr>
          <p:spPr>
            <a:xfrm>
              <a:off x="5334000" y="2571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4" name="Cube 223"/>
            <p:cNvSpPr/>
            <p:nvPr/>
          </p:nvSpPr>
          <p:spPr>
            <a:xfrm>
              <a:off x="33528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5" name="Cube 224"/>
            <p:cNvSpPr/>
            <p:nvPr/>
          </p:nvSpPr>
          <p:spPr>
            <a:xfrm>
              <a:off x="35814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6" name="Cube 225"/>
            <p:cNvSpPr/>
            <p:nvPr/>
          </p:nvSpPr>
          <p:spPr>
            <a:xfrm>
              <a:off x="38100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7" name="Cube 226"/>
            <p:cNvSpPr/>
            <p:nvPr/>
          </p:nvSpPr>
          <p:spPr>
            <a:xfrm>
              <a:off x="40386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8" name="Cube 227"/>
            <p:cNvSpPr/>
            <p:nvPr/>
          </p:nvSpPr>
          <p:spPr>
            <a:xfrm>
              <a:off x="42672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9" name="Cube 228"/>
            <p:cNvSpPr/>
            <p:nvPr/>
          </p:nvSpPr>
          <p:spPr>
            <a:xfrm>
              <a:off x="44958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0" name="Cube 229"/>
            <p:cNvSpPr/>
            <p:nvPr/>
          </p:nvSpPr>
          <p:spPr>
            <a:xfrm>
              <a:off x="47244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1" name="Cube 230"/>
            <p:cNvSpPr/>
            <p:nvPr/>
          </p:nvSpPr>
          <p:spPr>
            <a:xfrm>
              <a:off x="49530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2" name="Cube 231"/>
            <p:cNvSpPr/>
            <p:nvPr/>
          </p:nvSpPr>
          <p:spPr>
            <a:xfrm>
              <a:off x="51816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233" name="Rectangle 232"/>
          <p:cNvSpPr/>
          <p:nvPr/>
        </p:nvSpPr>
        <p:spPr>
          <a:xfrm>
            <a:off x="7924800" y="2952750"/>
            <a:ext cx="391454"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9</a:t>
            </a:r>
            <a:endParaRPr lang="en-US" sz="2800" dirty="0">
              <a:solidFill>
                <a:schemeClr val="accent3"/>
              </a:solidFill>
            </a:endParaRPr>
          </a:p>
        </p:txBody>
      </p:sp>
      <p:sp>
        <p:nvSpPr>
          <p:cNvPr id="234" name="Rectangle 233"/>
          <p:cNvSpPr/>
          <p:nvPr/>
        </p:nvSpPr>
        <p:spPr>
          <a:xfrm>
            <a:off x="7924800" y="2495550"/>
            <a:ext cx="391454"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9</a:t>
            </a:r>
            <a:endParaRPr lang="en-US" sz="2800" dirty="0">
              <a:solidFill>
                <a:schemeClr val="accent3"/>
              </a:solidFill>
            </a:endParaRPr>
          </a:p>
        </p:txBody>
      </p:sp>
      <p:sp>
        <p:nvSpPr>
          <p:cNvPr id="235" name="TextBox 234"/>
          <p:cNvSpPr txBox="1"/>
          <p:nvPr/>
        </p:nvSpPr>
        <p:spPr>
          <a:xfrm>
            <a:off x="6096000" y="3028950"/>
            <a:ext cx="2895600" cy="523220"/>
          </a:xfrm>
          <a:prstGeom prst="rect">
            <a:avLst/>
          </a:prstGeom>
          <a:noFill/>
        </p:spPr>
        <p:txBody>
          <a:bodyPr wrap="square" rtlCol="0">
            <a:spAutoFit/>
          </a:bodyPr>
          <a:lstStyle/>
          <a:p>
            <a:r>
              <a:rPr lang="en-US" sz="2800" dirty="0" smtClean="0">
                <a:solidFill>
                  <a:schemeClr val="accent3"/>
                </a:solidFill>
                <a:latin typeface="Orly's Font 2" pitchFamily="66" charset="0"/>
                <a:ea typeface="Verdana" pitchFamily="34" charset="0"/>
                <a:cs typeface="Verdana" pitchFamily="34" charset="0"/>
              </a:rPr>
              <a:t>27 cubic units</a:t>
            </a:r>
          </a:p>
        </p:txBody>
      </p:sp>
      <p:pic>
        <p:nvPicPr>
          <p:cNvPr id="96" name="Picture 95" descr="18times.png"/>
          <p:cNvPicPr>
            <a:picLocks noChangeAspect="1"/>
          </p:cNvPicPr>
          <p:nvPr/>
        </p:nvPicPr>
        <p:blipFill>
          <a:blip r:embed="rId4"/>
          <a:stretch>
            <a:fillRect/>
          </a:stretch>
        </p:blipFill>
        <p:spPr>
          <a:xfrm>
            <a:off x="6324600" y="3333750"/>
            <a:ext cx="2218761" cy="633932"/>
          </a:xfrm>
          <a:prstGeom prst="rect">
            <a:avLst/>
          </a:prstGeom>
        </p:spPr>
      </p:pic>
    </p:spTree>
    <p:extLst>
      <p:ext uri="{BB962C8B-B14F-4D97-AF65-F5344CB8AC3E}">
        <p14:creationId xmlns:p14="http://schemas.microsoft.com/office/powerpoint/2010/main" val="1745978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500"/>
                                        <p:tgtEl>
                                          <p:spTgt spid="5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2"/>
                                        </p:tgtEl>
                                        <p:attrNameLst>
                                          <p:attrName>style.visibility</p:attrName>
                                        </p:attrNameLst>
                                      </p:cBhvr>
                                      <p:to>
                                        <p:strVal val="visible"/>
                                      </p:to>
                                    </p:set>
                                    <p:animEffect transition="in" filter="fade">
                                      <p:cBhvr>
                                        <p:cTn id="14" dur="500"/>
                                        <p:tgtEl>
                                          <p:spTgt spid="7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fade">
                                      <p:cBhvr>
                                        <p:cTn id="17" dur="500"/>
                                        <p:tgtEl>
                                          <p:spTgt spid="74"/>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500"/>
                                        <p:tgtEl>
                                          <p:spTgt spid="7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500"/>
                                        <p:tgtEl>
                                          <p:spTgt spid="3"/>
                                        </p:tgtEl>
                                      </p:cBhvr>
                                    </p:animEffect>
                                  </p:childTnLst>
                                </p:cTn>
                              </p:par>
                              <p:par>
                                <p:cTn id="26" presetID="10" presetClass="exit" presetSubtype="0" fill="hold" grpId="1" nodeType="withEffect">
                                  <p:stCondLst>
                                    <p:cond delay="0"/>
                                  </p:stCondLst>
                                  <p:childTnLst>
                                    <p:animEffect transition="out" filter="fade">
                                      <p:cBhvr>
                                        <p:cTn id="27" dur="500"/>
                                        <p:tgtEl>
                                          <p:spTgt spid="72"/>
                                        </p:tgtEl>
                                      </p:cBhvr>
                                    </p:animEffect>
                                    <p:set>
                                      <p:cBhvr>
                                        <p:cTn id="28" dur="1" fill="hold">
                                          <p:stCondLst>
                                            <p:cond delay="499"/>
                                          </p:stCondLst>
                                        </p:cTn>
                                        <p:tgtEl>
                                          <p:spTgt spid="72"/>
                                        </p:tgtEl>
                                        <p:attrNameLst>
                                          <p:attrName>style.visibility</p:attrName>
                                        </p:attrNameLst>
                                      </p:cBhvr>
                                      <p:to>
                                        <p:strVal val="hidden"/>
                                      </p:to>
                                    </p:set>
                                  </p:childTnLst>
                                </p:cTn>
                              </p:par>
                              <p:par>
                                <p:cTn id="29" presetID="10" presetClass="exit" presetSubtype="0" fill="hold" grpId="1" nodeType="withEffect">
                                  <p:stCondLst>
                                    <p:cond delay="0"/>
                                  </p:stCondLst>
                                  <p:childTnLst>
                                    <p:animEffect transition="out" filter="fade">
                                      <p:cBhvr>
                                        <p:cTn id="30" dur="500"/>
                                        <p:tgtEl>
                                          <p:spTgt spid="74"/>
                                        </p:tgtEl>
                                      </p:cBhvr>
                                    </p:animEffect>
                                    <p:set>
                                      <p:cBhvr>
                                        <p:cTn id="31" dur="1" fill="hold">
                                          <p:stCondLst>
                                            <p:cond delay="499"/>
                                          </p:stCondLst>
                                        </p:cTn>
                                        <p:tgtEl>
                                          <p:spTgt spid="74"/>
                                        </p:tgtEl>
                                        <p:attrNameLst>
                                          <p:attrName>style.visibility</p:attrName>
                                        </p:attrNameLst>
                                      </p:cBhvr>
                                      <p:to>
                                        <p:strVal val="hidden"/>
                                      </p:to>
                                    </p:set>
                                  </p:childTnLst>
                                </p:cTn>
                              </p:par>
                              <p:par>
                                <p:cTn id="32" presetID="10" presetClass="exit" presetSubtype="0" fill="hold" grpId="1" nodeType="withEffect">
                                  <p:stCondLst>
                                    <p:cond delay="0"/>
                                  </p:stCondLst>
                                  <p:childTnLst>
                                    <p:animEffect transition="out" filter="fade">
                                      <p:cBhvr>
                                        <p:cTn id="33" dur="500"/>
                                        <p:tgtEl>
                                          <p:spTgt spid="75"/>
                                        </p:tgtEl>
                                      </p:cBhvr>
                                    </p:animEffect>
                                    <p:set>
                                      <p:cBhvr>
                                        <p:cTn id="34" dur="1" fill="hold">
                                          <p:stCondLst>
                                            <p:cond delay="499"/>
                                          </p:stCondLst>
                                        </p:cTn>
                                        <p:tgtEl>
                                          <p:spTgt spid="75"/>
                                        </p:tgtEl>
                                        <p:attrNameLst>
                                          <p:attrName>style.visibility</p:attrName>
                                        </p:attrNameLst>
                                      </p:cBhvr>
                                      <p:to>
                                        <p:strVal val="hidden"/>
                                      </p:to>
                                    </p:set>
                                  </p:childTnLst>
                                </p:cTn>
                              </p:par>
                              <p:par>
                                <p:cTn id="35" presetID="10" presetClass="entr" presetSubtype="0" fill="hold" nodeType="with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fade">
                                      <p:cBhvr>
                                        <p:cTn id="37" dur="500"/>
                                        <p:tgtEl>
                                          <p:spTgt spid="23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6"/>
                                        </p:tgtEl>
                                        <p:attrNameLst>
                                          <p:attrName>style.visibility</p:attrName>
                                        </p:attrNameLst>
                                      </p:cBhvr>
                                      <p:to>
                                        <p:strVal val="visible"/>
                                      </p:to>
                                    </p:set>
                                    <p:animEffect transition="in" filter="fade">
                                      <p:cBhvr>
                                        <p:cTn id="42" dur="500"/>
                                        <p:tgtEl>
                                          <p:spTgt spid="9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94"/>
                                        </p:tgtEl>
                                        <p:attrNameLst>
                                          <p:attrName>style.visibility</p:attrName>
                                        </p:attrNameLst>
                                      </p:cBhvr>
                                      <p:to>
                                        <p:strVal val="visible"/>
                                      </p:to>
                                    </p:set>
                                    <p:animEffect transition="in" filter="fade">
                                      <p:cBhvr>
                                        <p:cTn id="47" dur="500"/>
                                        <p:tgtEl>
                                          <p:spTgt spid="19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96"/>
                                        </p:tgtEl>
                                      </p:cBhvr>
                                    </p:animEffect>
                                    <p:set>
                                      <p:cBhvr>
                                        <p:cTn id="52" dur="1" fill="hold">
                                          <p:stCondLst>
                                            <p:cond delay="499"/>
                                          </p:stCondLst>
                                        </p:cTn>
                                        <p:tgtEl>
                                          <p:spTgt spid="96"/>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95"/>
                                        </p:tgtEl>
                                        <p:attrNameLst>
                                          <p:attrName>style.visibility</p:attrName>
                                        </p:attrNameLst>
                                      </p:cBhvr>
                                      <p:to>
                                        <p:strVal val="visible"/>
                                      </p:to>
                                    </p:set>
                                    <p:animEffect transition="in" filter="fade">
                                      <p:cBhvr>
                                        <p:cTn id="57" dur="500"/>
                                        <p:tgtEl>
                                          <p:spTgt spid="195"/>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33"/>
                                        </p:tgtEl>
                                        <p:attrNameLst>
                                          <p:attrName>style.visibility</p:attrName>
                                        </p:attrNameLst>
                                      </p:cBhvr>
                                      <p:to>
                                        <p:strVal val="visible"/>
                                      </p:to>
                                    </p:set>
                                    <p:animEffect transition="in" filter="fade">
                                      <p:cBhvr>
                                        <p:cTn id="62" dur="500"/>
                                        <p:tgtEl>
                                          <p:spTgt spid="23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8"/>
                                        </p:tgtEl>
                                        <p:attrNameLst>
                                          <p:attrName>style.visibility</p:attrName>
                                        </p:attrNameLst>
                                      </p:cBhvr>
                                      <p:to>
                                        <p:strVal val="visible"/>
                                      </p:to>
                                    </p:set>
                                    <p:animEffect transition="in" filter="fade">
                                      <p:cBhvr>
                                        <p:cTn id="67" dur="500"/>
                                        <p:tgtEl>
                                          <p:spTgt spid="98"/>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34"/>
                                        </p:tgtEl>
                                        <p:attrNameLst>
                                          <p:attrName>style.visibility</p:attrName>
                                        </p:attrNameLst>
                                      </p:cBhvr>
                                      <p:to>
                                        <p:strVal val="visible"/>
                                      </p:to>
                                    </p:set>
                                    <p:animEffect transition="in" filter="fade">
                                      <p:cBhvr>
                                        <p:cTn id="72" dur="500"/>
                                        <p:tgtEl>
                                          <p:spTgt spid="234"/>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1" nodeType="clickEffect">
                                  <p:stCondLst>
                                    <p:cond delay="0"/>
                                  </p:stCondLst>
                                  <p:childTnLst>
                                    <p:animEffect transition="out" filter="fade">
                                      <p:cBhvr>
                                        <p:cTn id="76" dur="500"/>
                                        <p:tgtEl>
                                          <p:spTgt spid="194"/>
                                        </p:tgtEl>
                                      </p:cBhvr>
                                    </p:animEffect>
                                    <p:set>
                                      <p:cBhvr>
                                        <p:cTn id="77" dur="1" fill="hold">
                                          <p:stCondLst>
                                            <p:cond delay="499"/>
                                          </p:stCondLst>
                                        </p:cTn>
                                        <p:tgtEl>
                                          <p:spTgt spid="194"/>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500"/>
                                        <p:tgtEl>
                                          <p:spTgt spid="233"/>
                                        </p:tgtEl>
                                      </p:cBhvr>
                                    </p:animEffect>
                                    <p:set>
                                      <p:cBhvr>
                                        <p:cTn id="80" dur="1" fill="hold">
                                          <p:stCondLst>
                                            <p:cond delay="499"/>
                                          </p:stCondLst>
                                        </p:cTn>
                                        <p:tgtEl>
                                          <p:spTgt spid="233"/>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500"/>
                                        <p:tgtEl>
                                          <p:spTgt spid="234"/>
                                        </p:tgtEl>
                                      </p:cBhvr>
                                    </p:animEffect>
                                    <p:set>
                                      <p:cBhvr>
                                        <p:cTn id="83" dur="1" fill="hold">
                                          <p:stCondLst>
                                            <p:cond delay="499"/>
                                          </p:stCondLst>
                                        </p:cTn>
                                        <p:tgtEl>
                                          <p:spTgt spid="234"/>
                                        </p:tgtEl>
                                        <p:attrNameLst>
                                          <p:attrName>style.visibility</p:attrName>
                                        </p:attrNameLst>
                                      </p:cBhvr>
                                      <p:to>
                                        <p:strVal val="hidden"/>
                                      </p:to>
                                    </p:se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235"/>
                                        </p:tgtEl>
                                        <p:attrNameLst>
                                          <p:attrName>style.visibility</p:attrName>
                                        </p:attrNameLst>
                                      </p:cBhvr>
                                      <p:to>
                                        <p:strVal val="visible"/>
                                      </p:to>
                                    </p:set>
                                    <p:animEffect transition="in" filter="fade">
                                      <p:cBhvr>
                                        <p:cTn id="88" dur="500"/>
                                        <p:tgtEl>
                                          <p:spTgt spid="235"/>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xit" presetSubtype="0" fill="hold" nodeType="clickEffect">
                                  <p:stCondLst>
                                    <p:cond delay="0"/>
                                  </p:stCondLst>
                                  <p:childTnLst>
                                    <p:animEffect transition="out" filter="fade">
                                      <p:cBhvr>
                                        <p:cTn id="92" dur="500"/>
                                        <p:tgtEl>
                                          <p:spTgt spid="96"/>
                                        </p:tgtEl>
                                      </p:cBhvr>
                                    </p:animEffect>
                                    <p:set>
                                      <p:cBhvr>
                                        <p:cTn id="93" dur="1" fill="hold">
                                          <p:stCondLst>
                                            <p:cond delay="499"/>
                                          </p:stCondLst>
                                        </p:cTn>
                                        <p:tgtEl>
                                          <p:spTgt spid="9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2" grpId="0" animBg="1"/>
      <p:bldP spid="72" grpId="1" animBg="1"/>
      <p:bldP spid="74" grpId="0"/>
      <p:bldP spid="74" grpId="1"/>
      <p:bldP spid="75" grpId="0"/>
      <p:bldP spid="75" grpId="1"/>
      <p:bldP spid="194" grpId="0"/>
      <p:bldP spid="194" grpId="1"/>
      <p:bldP spid="233" grpId="0"/>
      <p:bldP spid="233" grpId="1"/>
      <p:bldP spid="234" grpId="0"/>
      <p:bldP spid="234" grpId="1"/>
      <p:bldP spid="2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66750"/>
            <a:ext cx="7429500" cy="3416320"/>
          </a:xfrm>
          <a:prstGeom prst="rect">
            <a:avLst/>
          </a:prstGeom>
          <a:noFill/>
        </p:spPr>
        <p:txBody>
          <a:bodyPr>
            <a:spAutoFit/>
          </a:bodyPr>
          <a:lstStyle/>
          <a:p>
            <a:pPr algn="ctr">
              <a:defRPr/>
            </a:pPr>
            <a:r>
              <a:rPr lang="en-US" sz="3600" dirty="0" smtClean="0">
                <a:solidFill>
                  <a:schemeClr val="accent5"/>
                </a:solidFill>
                <a:latin typeface="Orly's Font 2" pitchFamily="66" charset="0"/>
              </a:rPr>
              <a:t>In this lesson you have learned how to find the volume of a rectangular prism with fractional edge lengths </a:t>
            </a:r>
            <a:r>
              <a:rPr lang="en-US" sz="3600" dirty="0" smtClean="0">
                <a:solidFill>
                  <a:schemeClr val="accent1"/>
                </a:solidFill>
                <a:latin typeface="Orly's Font 2" pitchFamily="66" charset="0"/>
              </a:rPr>
              <a:t>by filling it with fractional unit cubes.</a:t>
            </a:r>
            <a:endParaRPr lang="en-US" sz="3600" dirty="0">
              <a:solidFill>
                <a:schemeClr val="accent1"/>
              </a:solidFill>
              <a:latin typeface="Orly's Font 2" pitchFamily="66" charset="0"/>
              <a:ea typeface="Verdana" pitchFamily="34" charset="0"/>
              <a:cs typeface="Verdana" pitchFamily="34" charset="0"/>
            </a:endParaRPr>
          </a:p>
        </p:txBody>
      </p:sp>
    </p:spTree>
    <p:extLst>
      <p:ext uri="{BB962C8B-B14F-4D97-AF65-F5344CB8AC3E}">
        <p14:creationId xmlns:p14="http://schemas.microsoft.com/office/powerpoint/2010/main" val="183297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2"/>
          <p:cNvSpPr txBox="1">
            <a:spLocks/>
          </p:cNvSpPr>
          <p:nvPr/>
        </p:nvSpPr>
        <p:spPr bwMode="auto">
          <a:xfrm>
            <a:off x="533400" y="971550"/>
            <a:ext cx="8077200" cy="617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en-US" sz="2800" dirty="0" smtClean="0">
                <a:solidFill>
                  <a:schemeClr val="accent1"/>
                </a:solidFill>
                <a:latin typeface="Orly's Font 2" pitchFamily="66" charset="0"/>
              </a:rPr>
              <a:t>Find the volume of the rectangular prism.</a:t>
            </a:r>
            <a:endParaRPr lang="en-US" sz="2800" dirty="0">
              <a:solidFill>
                <a:schemeClr val="accent1"/>
              </a:solidFill>
              <a:latin typeface="Orly's Font 2" pitchFamily="66" charset="0"/>
            </a:endParaRPr>
          </a:p>
        </p:txBody>
      </p:sp>
      <p:grpSp>
        <p:nvGrpSpPr>
          <p:cNvPr id="623" name="Group 622"/>
          <p:cNvGrpSpPr/>
          <p:nvPr/>
        </p:nvGrpSpPr>
        <p:grpSpPr>
          <a:xfrm>
            <a:off x="2743200" y="2343150"/>
            <a:ext cx="3581400" cy="1765300"/>
            <a:chOff x="4800600" y="1047750"/>
            <a:chExt cx="3581400" cy="1765300"/>
          </a:xfrm>
          <a:solidFill>
            <a:schemeClr val="accent2"/>
          </a:solidFill>
        </p:grpSpPr>
        <p:grpSp>
          <p:nvGrpSpPr>
            <p:cNvPr id="554" name="Group 553"/>
            <p:cNvGrpSpPr/>
            <p:nvPr/>
          </p:nvGrpSpPr>
          <p:grpSpPr>
            <a:xfrm>
              <a:off x="5105400" y="1809750"/>
              <a:ext cx="3276600" cy="698500"/>
              <a:chOff x="152400" y="1885950"/>
              <a:chExt cx="3276600" cy="698500"/>
            </a:xfrm>
            <a:grpFill/>
          </p:grpSpPr>
          <p:grpSp>
            <p:nvGrpSpPr>
              <p:cNvPr id="555" name="Group 533"/>
              <p:cNvGrpSpPr/>
              <p:nvPr/>
            </p:nvGrpSpPr>
            <p:grpSpPr>
              <a:xfrm>
                <a:off x="152400" y="1885950"/>
                <a:ext cx="3009900" cy="698500"/>
                <a:chOff x="152400" y="1885950"/>
                <a:chExt cx="3009900" cy="698500"/>
              </a:xfrm>
              <a:grpFill/>
            </p:grpSpPr>
            <p:grpSp>
              <p:nvGrpSpPr>
                <p:cNvPr id="558" name="Group 514"/>
                <p:cNvGrpSpPr/>
                <p:nvPr/>
              </p:nvGrpSpPr>
              <p:grpSpPr>
                <a:xfrm>
                  <a:off x="152400" y="1885950"/>
                  <a:ext cx="2095500" cy="698500"/>
                  <a:chOff x="152400" y="2190750"/>
                  <a:chExt cx="2095500" cy="698500"/>
                </a:xfrm>
                <a:grpFill/>
              </p:grpSpPr>
              <p:sp>
                <p:nvSpPr>
                  <p:cNvPr id="563" name="Cube 562"/>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4" name="Cube 563"/>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5" name="Cube 564"/>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6" name="Cube 565"/>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7" name="Cube 566"/>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8" name="Cube 567"/>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9" name="Cube 568"/>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0" name="Cube 569"/>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59" name="Cube 558"/>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0" name="Cube 559"/>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1" name="Cube 560"/>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62" name="Cube 561"/>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56" name="Cube 555"/>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7" name="Cube 556"/>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537" name="Group 536"/>
            <p:cNvGrpSpPr/>
            <p:nvPr/>
          </p:nvGrpSpPr>
          <p:grpSpPr>
            <a:xfrm>
              <a:off x="4800600" y="2114550"/>
              <a:ext cx="3276600" cy="698500"/>
              <a:chOff x="152400" y="1885950"/>
              <a:chExt cx="3276600" cy="698500"/>
            </a:xfrm>
            <a:grpFill/>
          </p:grpSpPr>
          <p:grpSp>
            <p:nvGrpSpPr>
              <p:cNvPr id="538" name="Group 533"/>
              <p:cNvGrpSpPr/>
              <p:nvPr/>
            </p:nvGrpSpPr>
            <p:grpSpPr>
              <a:xfrm>
                <a:off x="152400" y="1885950"/>
                <a:ext cx="3009900" cy="698500"/>
                <a:chOff x="152400" y="1885950"/>
                <a:chExt cx="3009900" cy="698500"/>
              </a:xfrm>
              <a:grpFill/>
            </p:grpSpPr>
            <p:grpSp>
              <p:nvGrpSpPr>
                <p:cNvPr id="541" name="Group 514"/>
                <p:cNvGrpSpPr/>
                <p:nvPr/>
              </p:nvGrpSpPr>
              <p:grpSpPr>
                <a:xfrm>
                  <a:off x="152400" y="1885950"/>
                  <a:ext cx="2095500" cy="698500"/>
                  <a:chOff x="152400" y="2190750"/>
                  <a:chExt cx="2095500" cy="698500"/>
                </a:xfrm>
                <a:grpFill/>
              </p:grpSpPr>
              <p:sp>
                <p:nvSpPr>
                  <p:cNvPr id="546" name="Cube 545"/>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7" name="Cube 546"/>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8" name="Cube 547"/>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9" name="Cube 548"/>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0" name="Cube 549"/>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1" name="Cube 550"/>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2" name="Cube 551"/>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53" name="Cube 552"/>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42" name="Cube 541"/>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3" name="Cube 542"/>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4" name="Cube 543"/>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5" name="Cube 544"/>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39" name="Cube 538"/>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40" name="Cube 539"/>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535" name="Group 534"/>
            <p:cNvGrpSpPr/>
            <p:nvPr/>
          </p:nvGrpSpPr>
          <p:grpSpPr>
            <a:xfrm>
              <a:off x="5105400" y="1428750"/>
              <a:ext cx="3276600" cy="698500"/>
              <a:chOff x="152400" y="1885950"/>
              <a:chExt cx="3276600" cy="698500"/>
            </a:xfrm>
            <a:grpFill/>
          </p:grpSpPr>
          <p:grpSp>
            <p:nvGrpSpPr>
              <p:cNvPr id="534" name="Group 533"/>
              <p:cNvGrpSpPr/>
              <p:nvPr/>
            </p:nvGrpSpPr>
            <p:grpSpPr>
              <a:xfrm>
                <a:off x="152400" y="1885950"/>
                <a:ext cx="3009900" cy="698500"/>
                <a:chOff x="152400" y="1885950"/>
                <a:chExt cx="3009900" cy="698500"/>
              </a:xfrm>
              <a:grpFill/>
            </p:grpSpPr>
            <p:grpSp>
              <p:nvGrpSpPr>
                <p:cNvPr id="515" name="Group 514"/>
                <p:cNvGrpSpPr/>
                <p:nvPr/>
              </p:nvGrpSpPr>
              <p:grpSpPr>
                <a:xfrm>
                  <a:off x="152400" y="1885950"/>
                  <a:ext cx="2095500" cy="698500"/>
                  <a:chOff x="152400" y="2190750"/>
                  <a:chExt cx="2095500" cy="698500"/>
                </a:xfrm>
                <a:grpFill/>
              </p:grpSpPr>
              <p:sp>
                <p:nvSpPr>
                  <p:cNvPr id="225" name="Cube 224"/>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6" name="Cube 225"/>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7" name="Cube 226"/>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8" name="Cube 227"/>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29" name="Cube 228"/>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0" name="Cube 229"/>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1" name="Cube 230"/>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2" name="Cube 231"/>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17" name="Cube 516"/>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18" name="Cube 517"/>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21" name="Cube 520"/>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22" name="Cube 521"/>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234" name="Cube 233"/>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3" name="Cube 232"/>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571" name="Group 570"/>
            <p:cNvGrpSpPr/>
            <p:nvPr/>
          </p:nvGrpSpPr>
          <p:grpSpPr>
            <a:xfrm>
              <a:off x="4800600" y="1733550"/>
              <a:ext cx="3276600" cy="698500"/>
              <a:chOff x="152400" y="1885950"/>
              <a:chExt cx="3276600" cy="698500"/>
            </a:xfrm>
            <a:grpFill/>
          </p:grpSpPr>
          <p:grpSp>
            <p:nvGrpSpPr>
              <p:cNvPr id="572" name="Group 533"/>
              <p:cNvGrpSpPr/>
              <p:nvPr/>
            </p:nvGrpSpPr>
            <p:grpSpPr>
              <a:xfrm>
                <a:off x="152400" y="1885950"/>
                <a:ext cx="3009900" cy="698500"/>
                <a:chOff x="152400" y="1885950"/>
                <a:chExt cx="3009900" cy="698500"/>
              </a:xfrm>
              <a:grpFill/>
            </p:grpSpPr>
            <p:grpSp>
              <p:nvGrpSpPr>
                <p:cNvPr id="575" name="Group 514"/>
                <p:cNvGrpSpPr/>
                <p:nvPr/>
              </p:nvGrpSpPr>
              <p:grpSpPr>
                <a:xfrm>
                  <a:off x="152400" y="1885950"/>
                  <a:ext cx="2095500" cy="698500"/>
                  <a:chOff x="152400" y="2190750"/>
                  <a:chExt cx="2095500" cy="698500"/>
                </a:xfrm>
                <a:grpFill/>
              </p:grpSpPr>
              <p:sp>
                <p:nvSpPr>
                  <p:cNvPr id="580" name="Cube 579"/>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1" name="Cube 580"/>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2" name="Cube 581"/>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3" name="Cube 582"/>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4" name="Cube 583"/>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5" name="Cube 584"/>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6" name="Cube 585"/>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87" name="Cube 586"/>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76" name="Cube 575"/>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7" name="Cube 576"/>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8" name="Cube 577"/>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9" name="Cube 578"/>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73" name="Cube 572"/>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74" name="Cube 573"/>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589" name="Group 588"/>
            <p:cNvGrpSpPr/>
            <p:nvPr/>
          </p:nvGrpSpPr>
          <p:grpSpPr>
            <a:xfrm>
              <a:off x="5105400" y="1047750"/>
              <a:ext cx="3276600" cy="698500"/>
              <a:chOff x="152400" y="1885950"/>
              <a:chExt cx="3276600" cy="698500"/>
            </a:xfrm>
            <a:grpFill/>
          </p:grpSpPr>
          <p:grpSp>
            <p:nvGrpSpPr>
              <p:cNvPr id="590" name="Group 533"/>
              <p:cNvGrpSpPr/>
              <p:nvPr/>
            </p:nvGrpSpPr>
            <p:grpSpPr>
              <a:xfrm>
                <a:off x="152400" y="1885950"/>
                <a:ext cx="3009900" cy="698500"/>
                <a:chOff x="152400" y="1885950"/>
                <a:chExt cx="3009900" cy="698500"/>
              </a:xfrm>
              <a:grpFill/>
            </p:grpSpPr>
            <p:grpSp>
              <p:nvGrpSpPr>
                <p:cNvPr id="593" name="Group 514"/>
                <p:cNvGrpSpPr/>
                <p:nvPr/>
              </p:nvGrpSpPr>
              <p:grpSpPr>
                <a:xfrm>
                  <a:off x="152400" y="1885950"/>
                  <a:ext cx="2095500" cy="698500"/>
                  <a:chOff x="152400" y="2190750"/>
                  <a:chExt cx="2095500" cy="698500"/>
                </a:xfrm>
                <a:grpFill/>
              </p:grpSpPr>
              <p:sp>
                <p:nvSpPr>
                  <p:cNvPr id="598" name="Cube 597"/>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9" name="Cube 598"/>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0" name="Cube 599"/>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1" name="Cube 600"/>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2" name="Cube 601"/>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3" name="Cube 602"/>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4" name="Cube 603"/>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5" name="Cube 604"/>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94" name="Cube 593"/>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5" name="Cube 594"/>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6" name="Cube 595"/>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7" name="Cube 596"/>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591" name="Cube 590"/>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592" name="Cube 591"/>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606" name="Group 605"/>
            <p:cNvGrpSpPr/>
            <p:nvPr/>
          </p:nvGrpSpPr>
          <p:grpSpPr>
            <a:xfrm>
              <a:off x="4800600" y="1352550"/>
              <a:ext cx="3276600" cy="698500"/>
              <a:chOff x="152400" y="1885950"/>
              <a:chExt cx="3276600" cy="698500"/>
            </a:xfrm>
            <a:grpFill/>
          </p:grpSpPr>
          <p:grpSp>
            <p:nvGrpSpPr>
              <p:cNvPr id="607" name="Group 533"/>
              <p:cNvGrpSpPr/>
              <p:nvPr/>
            </p:nvGrpSpPr>
            <p:grpSpPr>
              <a:xfrm>
                <a:off x="152400" y="1885950"/>
                <a:ext cx="3009900" cy="698500"/>
                <a:chOff x="152400" y="1885950"/>
                <a:chExt cx="3009900" cy="698500"/>
              </a:xfrm>
              <a:grpFill/>
            </p:grpSpPr>
            <p:grpSp>
              <p:nvGrpSpPr>
                <p:cNvPr id="610" name="Group 514"/>
                <p:cNvGrpSpPr/>
                <p:nvPr/>
              </p:nvGrpSpPr>
              <p:grpSpPr>
                <a:xfrm>
                  <a:off x="152400" y="1885950"/>
                  <a:ext cx="2095500" cy="698500"/>
                  <a:chOff x="152400" y="2190750"/>
                  <a:chExt cx="2095500" cy="698500"/>
                </a:xfrm>
                <a:grpFill/>
              </p:grpSpPr>
              <p:sp>
                <p:nvSpPr>
                  <p:cNvPr id="615" name="Cube 614"/>
                  <p:cNvSpPr/>
                  <p:nvPr/>
                </p:nvSpPr>
                <p:spPr>
                  <a:xfrm>
                    <a:off x="3048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6" name="Cube 615"/>
                  <p:cNvSpPr/>
                  <p:nvPr/>
                </p:nvSpPr>
                <p:spPr>
                  <a:xfrm>
                    <a:off x="7620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7" name="Cube 616"/>
                  <p:cNvSpPr/>
                  <p:nvPr/>
                </p:nvSpPr>
                <p:spPr>
                  <a:xfrm>
                    <a:off x="12192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8" name="Cube 617"/>
                  <p:cNvSpPr/>
                  <p:nvPr/>
                </p:nvSpPr>
                <p:spPr>
                  <a:xfrm>
                    <a:off x="1676400" y="21907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9" name="Cube 618"/>
                  <p:cNvSpPr/>
                  <p:nvPr/>
                </p:nvSpPr>
                <p:spPr>
                  <a:xfrm>
                    <a:off x="1524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20" name="Cube 619"/>
                  <p:cNvSpPr/>
                  <p:nvPr/>
                </p:nvSpPr>
                <p:spPr>
                  <a:xfrm>
                    <a:off x="6096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21" name="Cube 620"/>
                  <p:cNvSpPr/>
                  <p:nvPr/>
                </p:nvSpPr>
                <p:spPr>
                  <a:xfrm>
                    <a:off x="10668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22" name="Cube 621"/>
                  <p:cNvSpPr/>
                  <p:nvPr/>
                </p:nvSpPr>
                <p:spPr>
                  <a:xfrm>
                    <a:off x="1524000" y="23431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611" name="Cube 610"/>
                <p:cNvSpPr/>
                <p:nvPr/>
              </p:nvSpPr>
              <p:spPr>
                <a:xfrm>
                  <a:off x="21336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2" name="Cube 611"/>
                <p:cNvSpPr/>
                <p:nvPr/>
              </p:nvSpPr>
              <p:spPr>
                <a:xfrm>
                  <a:off x="2590800" y="18859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3" name="Cube 612"/>
                <p:cNvSpPr/>
                <p:nvPr/>
              </p:nvSpPr>
              <p:spPr>
                <a:xfrm>
                  <a:off x="19812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14" name="Cube 613"/>
                <p:cNvSpPr/>
                <p:nvPr/>
              </p:nvSpPr>
              <p:spPr>
                <a:xfrm>
                  <a:off x="2438400" y="2038350"/>
                  <a:ext cx="571500" cy="546100"/>
                </a:xfrm>
                <a:prstGeom prst="cube">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sp>
            <p:nvSpPr>
              <p:cNvPr id="608" name="Cube 607"/>
              <p:cNvSpPr/>
              <p:nvPr/>
            </p:nvSpPr>
            <p:spPr>
              <a:xfrm>
                <a:off x="3048000" y="18859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09" name="Cube 608"/>
              <p:cNvSpPr/>
              <p:nvPr/>
            </p:nvSpPr>
            <p:spPr>
              <a:xfrm>
                <a:off x="2895600" y="2038350"/>
                <a:ext cx="381000" cy="546100"/>
              </a:xfrm>
              <a:prstGeom prst="cube">
                <a:avLst>
                  <a:gd name="adj" fmla="val 35549"/>
                </a:avLst>
              </a:prstGeom>
              <a:grp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nvGrpSpPr>
          <p:cNvPr id="624" name="Group 623"/>
          <p:cNvGrpSpPr/>
          <p:nvPr/>
        </p:nvGrpSpPr>
        <p:grpSpPr>
          <a:xfrm>
            <a:off x="2743200" y="3105150"/>
            <a:ext cx="3581400" cy="1003300"/>
            <a:chOff x="-533400" y="2419350"/>
            <a:chExt cx="3581400" cy="1003300"/>
          </a:xfrm>
        </p:grpSpPr>
        <p:grpSp>
          <p:nvGrpSpPr>
            <p:cNvPr id="364" name="Group 363"/>
            <p:cNvGrpSpPr/>
            <p:nvPr/>
          </p:nvGrpSpPr>
          <p:grpSpPr>
            <a:xfrm>
              <a:off x="-228600" y="2419350"/>
              <a:ext cx="3276600" cy="698500"/>
              <a:chOff x="3352800" y="3333750"/>
              <a:chExt cx="3276600" cy="698500"/>
            </a:xfrm>
          </p:grpSpPr>
          <p:grpSp>
            <p:nvGrpSpPr>
              <p:cNvPr id="235" name="Group 234"/>
              <p:cNvGrpSpPr/>
              <p:nvPr/>
            </p:nvGrpSpPr>
            <p:grpSpPr>
              <a:xfrm>
                <a:off x="3352800" y="3333750"/>
                <a:ext cx="2362200" cy="698500"/>
                <a:chOff x="3352800" y="3333750"/>
                <a:chExt cx="2362200" cy="698500"/>
              </a:xfrm>
            </p:grpSpPr>
            <p:sp>
              <p:nvSpPr>
                <p:cNvPr id="236" name="Cube 235"/>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7" name="Cube 236"/>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8" name="Cube 237"/>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39" name="Cube 238"/>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0" name="Cube 239"/>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1" name="Cube 240"/>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2" name="Cube 241"/>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3" name="Cube 242"/>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4" name="Cube 243"/>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5" name="Cube 244"/>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6" name="Cube 245"/>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7" name="Cube 246"/>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8" name="Cube 247"/>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49" name="Cube 248"/>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0" name="Cube 249"/>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1" name="Cube 250"/>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2" name="Cube 251"/>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253" name="Cube 252"/>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332" name="Group 331"/>
              <p:cNvGrpSpPr/>
              <p:nvPr/>
            </p:nvGrpSpPr>
            <p:grpSpPr>
              <a:xfrm>
                <a:off x="5410200" y="3333750"/>
                <a:ext cx="1219200" cy="698500"/>
                <a:chOff x="5410200" y="3333750"/>
                <a:chExt cx="1219200" cy="698500"/>
              </a:xfrm>
            </p:grpSpPr>
            <p:sp>
              <p:nvSpPr>
                <p:cNvPr id="312" name="Cube 311"/>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3" name="Cube 312"/>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4" name="Cube 313"/>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5" name="Cube 314"/>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1" name="Cube 320"/>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3" name="Cube 322"/>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2" name="Cube 321"/>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1" name="Cube 330"/>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4" name="Cube 323"/>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nvGrpSpPr>
            <p:cNvPr id="425" name="Group 424"/>
            <p:cNvGrpSpPr/>
            <p:nvPr/>
          </p:nvGrpSpPr>
          <p:grpSpPr>
            <a:xfrm>
              <a:off x="-533400" y="2724150"/>
              <a:ext cx="3276600" cy="698500"/>
              <a:chOff x="3352800" y="3333750"/>
              <a:chExt cx="3276600" cy="698500"/>
            </a:xfrm>
          </p:grpSpPr>
          <p:grpSp>
            <p:nvGrpSpPr>
              <p:cNvPr id="426" name="Group 234"/>
              <p:cNvGrpSpPr/>
              <p:nvPr/>
            </p:nvGrpSpPr>
            <p:grpSpPr>
              <a:xfrm>
                <a:off x="3352800" y="3333750"/>
                <a:ext cx="2362200" cy="698500"/>
                <a:chOff x="3352800" y="3333750"/>
                <a:chExt cx="2362200" cy="698500"/>
              </a:xfrm>
            </p:grpSpPr>
            <p:sp>
              <p:nvSpPr>
                <p:cNvPr id="437" name="Cube 436"/>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8" name="Cube 437"/>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9" name="Cube 438"/>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0" name="Cube 439"/>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1" name="Cube 440"/>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2" name="Cube 441"/>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3" name="Cube 442"/>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4" name="Cube 443"/>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5" name="Cube 444"/>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6" name="Cube 445"/>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7" name="Cube 446"/>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8" name="Cube 447"/>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49" name="Cube 448"/>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0" name="Cube 449"/>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1" name="Cube 450"/>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2" name="Cube 451"/>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3" name="Cube 452"/>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4" name="Cube 453"/>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427" name="Group 331"/>
              <p:cNvGrpSpPr/>
              <p:nvPr/>
            </p:nvGrpSpPr>
            <p:grpSpPr>
              <a:xfrm>
                <a:off x="5410200" y="3333750"/>
                <a:ext cx="1219200" cy="698500"/>
                <a:chOff x="5410200" y="3333750"/>
                <a:chExt cx="1219200" cy="698500"/>
              </a:xfrm>
            </p:grpSpPr>
            <p:sp>
              <p:nvSpPr>
                <p:cNvPr id="428" name="Cube 427"/>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9" name="Cube 428"/>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0" name="Cube 429"/>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1" name="Cube 430"/>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2" name="Cube 431"/>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3" name="Cube 432"/>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4" name="Cube 433"/>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5" name="Cube 434"/>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36" name="Cube 435"/>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mc:AlternateContent xmlns:mc="http://schemas.openxmlformats.org/markup-compatibility/2006" xmlns:a14="http://schemas.microsoft.com/office/drawing/2010/main">
        <mc:Choice Requires="a14">
          <p:sp>
            <p:nvSpPr>
              <p:cNvPr id="626" name="TextBox 625"/>
              <p:cNvSpPr txBox="1"/>
              <p:nvPr/>
            </p:nvSpPr>
            <p:spPr>
              <a:xfrm>
                <a:off x="3581400" y="4095750"/>
                <a:ext cx="2209800" cy="500330"/>
              </a:xfrm>
              <a:prstGeom prst="rect">
                <a:avLst/>
              </a:prstGeom>
              <a:noFill/>
            </p:spPr>
            <p:txBody>
              <a:bodyPr wrap="square" rtlCol="0">
                <a:spAutoFit/>
              </a:bodyPr>
              <a:lstStyle/>
              <a:p>
                <a:r>
                  <a:rPr lang="en-US" dirty="0" smtClean="0">
                    <a:solidFill>
                      <a:schemeClr val="accent3"/>
                    </a:solidFill>
                    <a:latin typeface="Orly's Font 2" pitchFamily="66" charset="0"/>
                    <a:ea typeface="Verdana" pitchFamily="34" charset="0"/>
                    <a:cs typeface="Verdana" pitchFamily="34" charset="0"/>
                  </a:rPr>
                  <a:t> 6 </a:t>
                </a:r>
                <a14:m>
                  <m:oMath xmlns:m="http://schemas.openxmlformats.org/officeDocument/2006/math">
                    <m:f>
                      <m:fPr>
                        <m:ctrlPr>
                          <a:rPr lang="en-US" sz="1400" i="1">
                            <a:solidFill>
                              <a:schemeClr val="accent3"/>
                            </a:solidFill>
                            <a:latin typeface="Cambria Math" panose="02040503050406030204" pitchFamily="18" charset="0"/>
                            <a:ea typeface="Verdana" pitchFamily="34" charset="0"/>
                            <a:cs typeface="Verdana" pitchFamily="34" charset="0"/>
                          </a:rPr>
                        </m:ctrlPr>
                      </m:fPr>
                      <m:num>
                        <m:r>
                          <m:rPr>
                            <m:nor/>
                          </m:rPr>
                          <a:rPr lang="en-US" sz="1400">
                            <a:solidFill>
                              <a:schemeClr val="accent3"/>
                            </a:solidFill>
                            <a:latin typeface="Orly's Font 2" pitchFamily="66" charset="0"/>
                            <a:ea typeface="Verdana" pitchFamily="34" charset="0"/>
                            <a:cs typeface="Verdana" pitchFamily="34" charset="0"/>
                          </a:rPr>
                          <m:t>1</m:t>
                        </m:r>
                      </m:num>
                      <m:den>
                        <m:r>
                          <m:rPr>
                            <m:nor/>
                          </m:rPr>
                          <a:rPr lang="en-US" sz="1400">
                            <a:solidFill>
                              <a:schemeClr val="accent3"/>
                            </a:solidFill>
                            <a:latin typeface="Orly's Font 2" pitchFamily="66" charset="0"/>
                            <a:ea typeface="Verdana" pitchFamily="34" charset="0"/>
                            <a:cs typeface="Verdana" pitchFamily="34" charset="0"/>
                          </a:rPr>
                          <m:t>2</m:t>
                        </m:r>
                      </m:den>
                    </m:f>
                  </m:oMath>
                </a14:m>
                <a:r>
                  <a:rPr lang="en-US" dirty="0" smtClean="0">
                    <a:solidFill>
                      <a:schemeClr val="accent3"/>
                    </a:solidFill>
                    <a:latin typeface="Orly's Font 2" pitchFamily="66" charset="0"/>
                    <a:ea typeface="Verdana" pitchFamily="34" charset="0"/>
                    <a:cs typeface="Verdana" pitchFamily="34" charset="0"/>
                  </a:rPr>
                  <a:t>units </a:t>
                </a:r>
              </a:p>
            </p:txBody>
          </p:sp>
        </mc:Choice>
        <mc:Fallback xmlns="">
          <p:sp>
            <p:nvSpPr>
              <p:cNvPr id="626" name="TextBox 625"/>
              <p:cNvSpPr txBox="1">
                <a:spLocks noRot="1" noChangeAspect="1" noMove="1" noResize="1" noEditPoints="1" noAdjustHandles="1" noChangeArrowheads="1" noChangeShapeType="1" noTextEdit="1"/>
              </p:cNvSpPr>
              <p:nvPr/>
            </p:nvSpPr>
            <p:spPr>
              <a:xfrm>
                <a:off x="3581400" y="4095750"/>
                <a:ext cx="2209800" cy="500330"/>
              </a:xfrm>
              <a:prstGeom prst="rect">
                <a:avLst/>
              </a:prstGeom>
              <a:blipFill rotWithShape="1">
                <a:blip r:embed="rId3"/>
                <a:stretch>
                  <a:fillRect b="-9756"/>
                </a:stretch>
              </a:blipFill>
            </p:spPr>
            <p:txBody>
              <a:bodyPr/>
              <a:lstStyle/>
              <a:p>
                <a:r>
                  <a:rPr lang="en-US">
                    <a:noFill/>
                  </a:rPr>
                  <a:t> </a:t>
                </a:r>
              </a:p>
            </p:txBody>
          </p:sp>
        </mc:Fallback>
      </mc:AlternateContent>
      <p:sp>
        <p:nvSpPr>
          <p:cNvPr id="628" name="TextBox 627"/>
          <p:cNvSpPr txBox="1"/>
          <p:nvPr/>
        </p:nvSpPr>
        <p:spPr>
          <a:xfrm rot="18741764">
            <a:off x="5555883" y="3256739"/>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4  units </a:t>
            </a:r>
          </a:p>
        </p:txBody>
      </p:sp>
      <p:grpSp>
        <p:nvGrpSpPr>
          <p:cNvPr id="630" name="Group 629"/>
          <p:cNvGrpSpPr/>
          <p:nvPr/>
        </p:nvGrpSpPr>
        <p:grpSpPr>
          <a:xfrm>
            <a:off x="2743200" y="2724150"/>
            <a:ext cx="3581400" cy="1003300"/>
            <a:chOff x="-533400" y="2419350"/>
            <a:chExt cx="3581400" cy="1003300"/>
          </a:xfrm>
        </p:grpSpPr>
        <p:grpSp>
          <p:nvGrpSpPr>
            <p:cNvPr id="631" name="Group 363"/>
            <p:cNvGrpSpPr/>
            <p:nvPr/>
          </p:nvGrpSpPr>
          <p:grpSpPr>
            <a:xfrm>
              <a:off x="-228600" y="2419350"/>
              <a:ext cx="3276600" cy="698500"/>
              <a:chOff x="3352800" y="3333750"/>
              <a:chExt cx="3276600" cy="698500"/>
            </a:xfrm>
          </p:grpSpPr>
          <p:grpSp>
            <p:nvGrpSpPr>
              <p:cNvPr id="662" name="Group 234"/>
              <p:cNvGrpSpPr/>
              <p:nvPr/>
            </p:nvGrpSpPr>
            <p:grpSpPr>
              <a:xfrm>
                <a:off x="3352800" y="3333750"/>
                <a:ext cx="2362200" cy="698500"/>
                <a:chOff x="3352800" y="3333750"/>
                <a:chExt cx="2362200" cy="698500"/>
              </a:xfrm>
            </p:grpSpPr>
            <p:sp>
              <p:nvSpPr>
                <p:cNvPr id="673" name="Cube 672"/>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4" name="Cube 673"/>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5" name="Cube 674"/>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6" name="Cube 675"/>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7" name="Cube 676"/>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8" name="Cube 677"/>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9" name="Cube 678"/>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0" name="Cube 679"/>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1" name="Cube 680"/>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2" name="Cube 681"/>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3" name="Cube 682"/>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4" name="Cube 683"/>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5" name="Cube 684"/>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6" name="Cube 685"/>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7" name="Cube 686"/>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8" name="Cube 687"/>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89" name="Cube 688"/>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90" name="Cube 689"/>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663" name="Group 331"/>
              <p:cNvGrpSpPr/>
              <p:nvPr/>
            </p:nvGrpSpPr>
            <p:grpSpPr>
              <a:xfrm>
                <a:off x="5410200" y="3333750"/>
                <a:ext cx="1219200" cy="698500"/>
                <a:chOff x="5410200" y="3333750"/>
                <a:chExt cx="1219200" cy="698500"/>
              </a:xfrm>
            </p:grpSpPr>
            <p:sp>
              <p:nvSpPr>
                <p:cNvPr id="664" name="Cube 663"/>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5" name="Cube 664"/>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6" name="Cube 665"/>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7" name="Cube 666"/>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8" name="Cube 667"/>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9" name="Cube 668"/>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0" name="Cube 669"/>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1" name="Cube 670"/>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72" name="Cube 671"/>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nvGrpSpPr>
            <p:cNvPr id="632" name="Group 424"/>
            <p:cNvGrpSpPr/>
            <p:nvPr/>
          </p:nvGrpSpPr>
          <p:grpSpPr>
            <a:xfrm>
              <a:off x="-533400" y="2724150"/>
              <a:ext cx="3276600" cy="698500"/>
              <a:chOff x="3352800" y="3333750"/>
              <a:chExt cx="3276600" cy="698500"/>
            </a:xfrm>
          </p:grpSpPr>
          <p:grpSp>
            <p:nvGrpSpPr>
              <p:cNvPr id="633" name="Group 234"/>
              <p:cNvGrpSpPr/>
              <p:nvPr/>
            </p:nvGrpSpPr>
            <p:grpSpPr>
              <a:xfrm>
                <a:off x="3352800" y="3333750"/>
                <a:ext cx="2362200" cy="698500"/>
                <a:chOff x="3352800" y="3333750"/>
                <a:chExt cx="2362200" cy="698500"/>
              </a:xfrm>
            </p:grpSpPr>
            <p:sp>
              <p:nvSpPr>
                <p:cNvPr id="644" name="Cube 643"/>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5" name="Cube 644"/>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6" name="Cube 645"/>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7" name="Cube 646"/>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8" name="Cube 647"/>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9" name="Cube 648"/>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0" name="Cube 649"/>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1" name="Cube 650"/>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2" name="Cube 651"/>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3" name="Cube 652"/>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4" name="Cube 653"/>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5" name="Cube 654"/>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6" name="Cube 655"/>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7" name="Cube 656"/>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8" name="Cube 657"/>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59" name="Cube 658"/>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0" name="Cube 659"/>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61" name="Cube 660"/>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634" name="Group 331"/>
              <p:cNvGrpSpPr/>
              <p:nvPr/>
            </p:nvGrpSpPr>
            <p:grpSpPr>
              <a:xfrm>
                <a:off x="5410200" y="3333750"/>
                <a:ext cx="1219200" cy="698500"/>
                <a:chOff x="5410200" y="3333750"/>
                <a:chExt cx="1219200" cy="698500"/>
              </a:xfrm>
            </p:grpSpPr>
            <p:sp>
              <p:nvSpPr>
                <p:cNvPr id="635" name="Cube 634"/>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36" name="Cube 635"/>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37" name="Cube 636"/>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38" name="Cube 637"/>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39" name="Cube 638"/>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0" name="Cube 639"/>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1" name="Cube 640"/>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2" name="Cube 641"/>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643" name="Cube 642"/>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sp>
        <p:nvSpPr>
          <p:cNvPr id="693" name="TextBox 692"/>
          <p:cNvSpPr txBox="1"/>
          <p:nvPr/>
        </p:nvSpPr>
        <p:spPr>
          <a:xfrm>
            <a:off x="6553200" y="2724150"/>
            <a:ext cx="2286000" cy="523220"/>
          </a:xfrm>
          <a:prstGeom prst="rect">
            <a:avLst/>
          </a:prstGeom>
          <a:noFill/>
        </p:spPr>
        <p:txBody>
          <a:bodyPr wrap="square" rtlCol="0">
            <a:spAutoFit/>
          </a:bodyPr>
          <a:lstStyle/>
          <a:p>
            <a:r>
              <a:rPr lang="en-US" sz="2800" dirty="0" smtClean="0">
                <a:solidFill>
                  <a:schemeClr val="accent3"/>
                </a:solidFill>
                <a:latin typeface="Orly's Font 2" pitchFamily="66" charset="0"/>
                <a:ea typeface="Verdana" pitchFamily="34" charset="0"/>
                <a:cs typeface="Verdana" pitchFamily="34" charset="0"/>
              </a:rPr>
              <a:t>13 x 4 = 52</a:t>
            </a:r>
          </a:p>
        </p:txBody>
      </p:sp>
      <p:sp>
        <p:nvSpPr>
          <p:cNvPr id="696" name="Rectangle 695"/>
          <p:cNvSpPr/>
          <p:nvPr/>
        </p:nvSpPr>
        <p:spPr>
          <a:xfrm>
            <a:off x="8077200" y="3638550"/>
            <a:ext cx="779381"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 26</a:t>
            </a:r>
            <a:endParaRPr lang="en-US" sz="2800" dirty="0">
              <a:solidFill>
                <a:schemeClr val="accent3"/>
              </a:solidFill>
            </a:endParaRPr>
          </a:p>
        </p:txBody>
      </p:sp>
      <p:sp>
        <p:nvSpPr>
          <p:cNvPr id="697" name="Rectangle 696"/>
          <p:cNvSpPr/>
          <p:nvPr/>
        </p:nvSpPr>
        <p:spPr>
          <a:xfrm>
            <a:off x="8229600" y="3181350"/>
            <a:ext cx="644728"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26</a:t>
            </a:r>
            <a:endParaRPr lang="en-US" sz="2800" dirty="0">
              <a:solidFill>
                <a:schemeClr val="accent3"/>
              </a:solidFill>
            </a:endParaRPr>
          </a:p>
        </p:txBody>
      </p:sp>
      <p:grpSp>
        <p:nvGrpSpPr>
          <p:cNvPr id="698" name="Group 697"/>
          <p:cNvGrpSpPr/>
          <p:nvPr/>
        </p:nvGrpSpPr>
        <p:grpSpPr>
          <a:xfrm>
            <a:off x="2743200" y="2343150"/>
            <a:ext cx="3581400" cy="1003300"/>
            <a:chOff x="-533400" y="2419350"/>
            <a:chExt cx="3581400" cy="1003300"/>
          </a:xfrm>
        </p:grpSpPr>
        <p:grpSp>
          <p:nvGrpSpPr>
            <p:cNvPr id="699" name="Group 363"/>
            <p:cNvGrpSpPr/>
            <p:nvPr/>
          </p:nvGrpSpPr>
          <p:grpSpPr>
            <a:xfrm>
              <a:off x="-228600" y="2419350"/>
              <a:ext cx="3276600" cy="698500"/>
              <a:chOff x="3352800" y="3333750"/>
              <a:chExt cx="3276600" cy="698500"/>
            </a:xfrm>
          </p:grpSpPr>
          <p:grpSp>
            <p:nvGrpSpPr>
              <p:cNvPr id="730" name="Group 234"/>
              <p:cNvGrpSpPr/>
              <p:nvPr/>
            </p:nvGrpSpPr>
            <p:grpSpPr>
              <a:xfrm>
                <a:off x="3352800" y="3333750"/>
                <a:ext cx="2362200" cy="698500"/>
                <a:chOff x="3352800" y="3333750"/>
                <a:chExt cx="2362200" cy="698500"/>
              </a:xfrm>
            </p:grpSpPr>
            <p:sp>
              <p:nvSpPr>
                <p:cNvPr id="741" name="Cube 740"/>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2" name="Cube 741"/>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3" name="Cube 742"/>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4" name="Cube 743"/>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5" name="Cube 744"/>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6" name="Cube 745"/>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7" name="Cube 746"/>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8" name="Cube 747"/>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9" name="Cube 748"/>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0" name="Cube 749"/>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1" name="Cube 750"/>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2" name="Cube 751"/>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3" name="Cube 752"/>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4" name="Cube 753"/>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5" name="Cube 754"/>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6" name="Cube 755"/>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7" name="Cube 756"/>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58" name="Cube 757"/>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731" name="Group 331"/>
              <p:cNvGrpSpPr/>
              <p:nvPr/>
            </p:nvGrpSpPr>
            <p:grpSpPr>
              <a:xfrm>
                <a:off x="5410200" y="3333750"/>
                <a:ext cx="1219200" cy="698500"/>
                <a:chOff x="5410200" y="3333750"/>
                <a:chExt cx="1219200" cy="698500"/>
              </a:xfrm>
            </p:grpSpPr>
            <p:sp>
              <p:nvSpPr>
                <p:cNvPr id="732" name="Cube 731"/>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3" name="Cube 732"/>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4" name="Cube 733"/>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5" name="Cube 734"/>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6" name="Cube 735"/>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7" name="Cube 736"/>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8" name="Cube 737"/>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39" name="Cube 738"/>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40" name="Cube 739"/>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nvGrpSpPr>
            <p:cNvPr id="700" name="Group 424"/>
            <p:cNvGrpSpPr/>
            <p:nvPr/>
          </p:nvGrpSpPr>
          <p:grpSpPr>
            <a:xfrm>
              <a:off x="-533400" y="2724150"/>
              <a:ext cx="3276600" cy="698500"/>
              <a:chOff x="3352800" y="3333750"/>
              <a:chExt cx="3276600" cy="698500"/>
            </a:xfrm>
          </p:grpSpPr>
          <p:grpSp>
            <p:nvGrpSpPr>
              <p:cNvPr id="701" name="Group 234"/>
              <p:cNvGrpSpPr/>
              <p:nvPr/>
            </p:nvGrpSpPr>
            <p:grpSpPr>
              <a:xfrm>
                <a:off x="3352800" y="3333750"/>
                <a:ext cx="2362200" cy="698500"/>
                <a:chOff x="3352800" y="3333750"/>
                <a:chExt cx="2362200" cy="698500"/>
              </a:xfrm>
            </p:grpSpPr>
            <p:sp>
              <p:nvSpPr>
                <p:cNvPr id="712" name="Cube 711"/>
                <p:cNvSpPr/>
                <p:nvPr/>
              </p:nvSpPr>
              <p:spPr>
                <a:xfrm>
                  <a:off x="3505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3" name="Cube 712"/>
                <p:cNvSpPr/>
                <p:nvPr/>
              </p:nvSpPr>
              <p:spPr>
                <a:xfrm>
                  <a:off x="3733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4" name="Cube 713"/>
                <p:cNvSpPr/>
                <p:nvPr/>
              </p:nvSpPr>
              <p:spPr>
                <a:xfrm>
                  <a:off x="3962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5" name="Cube 714"/>
                <p:cNvSpPr/>
                <p:nvPr/>
              </p:nvSpPr>
              <p:spPr>
                <a:xfrm>
                  <a:off x="4191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6" name="Cube 715"/>
                <p:cNvSpPr/>
                <p:nvPr/>
              </p:nvSpPr>
              <p:spPr>
                <a:xfrm>
                  <a:off x="4419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7" name="Cube 716"/>
                <p:cNvSpPr/>
                <p:nvPr/>
              </p:nvSpPr>
              <p:spPr>
                <a:xfrm>
                  <a:off x="4648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8" name="Cube 717"/>
                <p:cNvSpPr/>
                <p:nvPr/>
              </p:nvSpPr>
              <p:spPr>
                <a:xfrm>
                  <a:off x="4876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9" name="Cube 718"/>
                <p:cNvSpPr/>
                <p:nvPr/>
              </p:nvSpPr>
              <p:spPr>
                <a:xfrm>
                  <a:off x="5105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0" name="Cube 719"/>
                <p:cNvSpPr/>
                <p:nvPr/>
              </p:nvSpPr>
              <p:spPr>
                <a:xfrm>
                  <a:off x="53340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1" name="Cube 720"/>
                <p:cNvSpPr/>
                <p:nvPr/>
              </p:nvSpPr>
              <p:spPr>
                <a:xfrm>
                  <a:off x="3352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2" name="Cube 721"/>
                <p:cNvSpPr/>
                <p:nvPr/>
              </p:nvSpPr>
              <p:spPr>
                <a:xfrm>
                  <a:off x="3581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3" name="Cube 722"/>
                <p:cNvSpPr/>
                <p:nvPr/>
              </p:nvSpPr>
              <p:spPr>
                <a:xfrm>
                  <a:off x="3810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4" name="Cube 723"/>
                <p:cNvSpPr/>
                <p:nvPr/>
              </p:nvSpPr>
              <p:spPr>
                <a:xfrm>
                  <a:off x="4038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5" name="Cube 724"/>
                <p:cNvSpPr/>
                <p:nvPr/>
              </p:nvSpPr>
              <p:spPr>
                <a:xfrm>
                  <a:off x="4267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6" name="Cube 725"/>
                <p:cNvSpPr/>
                <p:nvPr/>
              </p:nvSpPr>
              <p:spPr>
                <a:xfrm>
                  <a:off x="4495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7" name="Cube 726"/>
                <p:cNvSpPr/>
                <p:nvPr/>
              </p:nvSpPr>
              <p:spPr>
                <a:xfrm>
                  <a:off x="4724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8" name="Cube 727"/>
                <p:cNvSpPr/>
                <p:nvPr/>
              </p:nvSpPr>
              <p:spPr>
                <a:xfrm>
                  <a:off x="4953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29" name="Cube 728"/>
                <p:cNvSpPr/>
                <p:nvPr/>
              </p:nvSpPr>
              <p:spPr>
                <a:xfrm>
                  <a:off x="5181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702" name="Group 331"/>
              <p:cNvGrpSpPr/>
              <p:nvPr/>
            </p:nvGrpSpPr>
            <p:grpSpPr>
              <a:xfrm>
                <a:off x="5410200" y="3333750"/>
                <a:ext cx="1219200" cy="698500"/>
                <a:chOff x="5410200" y="3333750"/>
                <a:chExt cx="1219200" cy="698500"/>
              </a:xfrm>
            </p:grpSpPr>
            <p:sp>
              <p:nvSpPr>
                <p:cNvPr id="703" name="Cube 702"/>
                <p:cNvSpPr/>
                <p:nvPr/>
              </p:nvSpPr>
              <p:spPr>
                <a:xfrm>
                  <a:off x="55626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4" name="Cube 703"/>
                <p:cNvSpPr/>
                <p:nvPr/>
              </p:nvSpPr>
              <p:spPr>
                <a:xfrm>
                  <a:off x="57912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5" name="Cube 704"/>
                <p:cNvSpPr/>
                <p:nvPr/>
              </p:nvSpPr>
              <p:spPr>
                <a:xfrm>
                  <a:off x="60198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6" name="Cube 705"/>
                <p:cNvSpPr/>
                <p:nvPr/>
              </p:nvSpPr>
              <p:spPr>
                <a:xfrm>
                  <a:off x="6248400" y="3333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7" name="Cube 706"/>
                <p:cNvSpPr/>
                <p:nvPr/>
              </p:nvSpPr>
              <p:spPr>
                <a:xfrm>
                  <a:off x="54102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8" name="Cube 707"/>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09" name="Cube 708"/>
                <p:cNvSpPr/>
                <p:nvPr/>
              </p:nvSpPr>
              <p:spPr>
                <a:xfrm>
                  <a:off x="56388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0" name="Cube 709"/>
                <p:cNvSpPr/>
                <p:nvPr/>
              </p:nvSpPr>
              <p:spPr>
                <a:xfrm>
                  <a:off x="58674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711" name="Cube 710"/>
                <p:cNvSpPr/>
                <p:nvPr/>
              </p:nvSpPr>
              <p:spPr>
                <a:xfrm>
                  <a:off x="60960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grpSp>
      <p:sp>
        <p:nvSpPr>
          <p:cNvPr id="820" name="Rectangle 819"/>
          <p:cNvSpPr/>
          <p:nvPr/>
        </p:nvSpPr>
        <p:spPr>
          <a:xfrm>
            <a:off x="8229600" y="2724150"/>
            <a:ext cx="644728"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26</a:t>
            </a:r>
            <a:endParaRPr lang="en-US" sz="2800" dirty="0">
              <a:solidFill>
                <a:schemeClr val="accent3"/>
              </a:solidFill>
            </a:endParaRPr>
          </a:p>
        </p:txBody>
      </p:sp>
      <p:sp>
        <p:nvSpPr>
          <p:cNvPr id="821" name="Rectangle 820"/>
          <p:cNvSpPr/>
          <p:nvPr/>
        </p:nvSpPr>
        <p:spPr>
          <a:xfrm>
            <a:off x="6359263" y="2724150"/>
            <a:ext cx="2784737" cy="523220"/>
          </a:xfrm>
          <a:prstGeom prst="rect">
            <a:avLst/>
          </a:prstGeom>
        </p:spPr>
        <p:txBody>
          <a:bodyPr wrap="none">
            <a:spAutoFit/>
          </a:bodyPr>
          <a:lstStyle/>
          <a:p>
            <a:r>
              <a:rPr lang="en-US" sz="2800" dirty="0" smtClean="0">
                <a:solidFill>
                  <a:schemeClr val="accent3"/>
                </a:solidFill>
                <a:latin typeface="Orly's Font 2" pitchFamily="66" charset="0"/>
                <a:ea typeface="Verdana" pitchFamily="34" charset="0"/>
                <a:cs typeface="Verdana" pitchFamily="34" charset="0"/>
              </a:rPr>
              <a:t>78 cubic units</a:t>
            </a:r>
            <a:endParaRPr lang="en-US" sz="2800" dirty="0">
              <a:solidFill>
                <a:schemeClr val="accent3"/>
              </a:solidFill>
            </a:endParaRPr>
          </a:p>
        </p:txBody>
      </p:sp>
      <p:sp>
        <p:nvSpPr>
          <p:cNvPr id="629" name="TextBox 628"/>
          <p:cNvSpPr txBox="1"/>
          <p:nvPr/>
        </p:nvSpPr>
        <p:spPr>
          <a:xfrm rot="16200000">
            <a:off x="4779377" y="2669173"/>
            <a:ext cx="2209800" cy="338554"/>
          </a:xfrm>
          <a:prstGeom prst="rect">
            <a:avLst/>
          </a:prstGeom>
          <a:noFill/>
        </p:spPr>
        <p:txBody>
          <a:bodyPr wrap="square" rtlCol="0">
            <a:spAutoFit/>
          </a:bodyPr>
          <a:lstStyle/>
          <a:p>
            <a:r>
              <a:rPr lang="en-US" sz="1600" dirty="0" smtClean="0">
                <a:solidFill>
                  <a:schemeClr val="accent3"/>
                </a:solidFill>
                <a:latin typeface="Orly's Font 2" pitchFamily="66" charset="0"/>
                <a:ea typeface="Verdana" pitchFamily="34" charset="0"/>
                <a:cs typeface="Verdana" pitchFamily="34" charset="0"/>
              </a:rPr>
              <a:t>3  units </a:t>
            </a:r>
          </a:p>
        </p:txBody>
      </p:sp>
      <p:pic>
        <p:nvPicPr>
          <p:cNvPr id="298" name="Picture 297" descr="52times.png"/>
          <p:cNvPicPr>
            <a:picLocks noChangeAspect="1"/>
          </p:cNvPicPr>
          <p:nvPr/>
        </p:nvPicPr>
        <p:blipFill>
          <a:blip r:embed="rId4"/>
          <a:stretch>
            <a:fillRect/>
          </a:stretch>
        </p:blipFill>
        <p:spPr>
          <a:xfrm>
            <a:off x="6553200" y="3562350"/>
            <a:ext cx="2224856" cy="682696"/>
          </a:xfrm>
          <a:prstGeom prst="rect">
            <a:avLst/>
          </a:prstGeom>
        </p:spPr>
      </p:pic>
    </p:spTree>
    <p:extLst>
      <p:ext uri="{BB962C8B-B14F-4D97-AF65-F5344CB8AC3E}">
        <p14:creationId xmlns:p14="http://schemas.microsoft.com/office/powerpoint/2010/main" val="27656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623"/>
                                        </p:tgtEl>
                                        <p:attrNameLst>
                                          <p:attrName>style.visibility</p:attrName>
                                        </p:attrNameLst>
                                      </p:cBhvr>
                                      <p:to>
                                        <p:strVal val="visible"/>
                                      </p:to>
                                    </p:set>
                                    <p:animEffect transition="in" filter="fade">
                                      <p:cBhvr>
                                        <p:cTn id="11" dur="500"/>
                                        <p:tgtEl>
                                          <p:spTgt spid="62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26"/>
                                        </p:tgtEl>
                                        <p:attrNameLst>
                                          <p:attrName>style.visibility</p:attrName>
                                        </p:attrNameLst>
                                      </p:cBhvr>
                                      <p:to>
                                        <p:strVal val="visible"/>
                                      </p:to>
                                    </p:set>
                                    <p:animEffect transition="in" filter="fade">
                                      <p:cBhvr>
                                        <p:cTn id="16" dur="500"/>
                                        <p:tgtEl>
                                          <p:spTgt spid="6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28"/>
                                        </p:tgtEl>
                                        <p:attrNameLst>
                                          <p:attrName>style.visibility</p:attrName>
                                        </p:attrNameLst>
                                      </p:cBhvr>
                                      <p:to>
                                        <p:strVal val="visible"/>
                                      </p:to>
                                    </p:set>
                                    <p:animEffect transition="in" filter="fade">
                                      <p:cBhvr>
                                        <p:cTn id="19" dur="500"/>
                                        <p:tgtEl>
                                          <p:spTgt spid="62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629"/>
                                        </p:tgtEl>
                                        <p:attrNameLst>
                                          <p:attrName>style.visibility</p:attrName>
                                        </p:attrNameLst>
                                      </p:cBhvr>
                                      <p:to>
                                        <p:strVal val="visible"/>
                                      </p:to>
                                    </p:set>
                                    <p:animEffect transition="in" filter="fade">
                                      <p:cBhvr>
                                        <p:cTn id="22" dur="500"/>
                                        <p:tgtEl>
                                          <p:spTgt spid="6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628"/>
                                        </p:tgtEl>
                                      </p:cBhvr>
                                    </p:animEffect>
                                    <p:set>
                                      <p:cBhvr>
                                        <p:cTn id="27" dur="1" fill="hold">
                                          <p:stCondLst>
                                            <p:cond delay="499"/>
                                          </p:stCondLst>
                                        </p:cTn>
                                        <p:tgtEl>
                                          <p:spTgt spid="628"/>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500"/>
                                        <p:tgtEl>
                                          <p:spTgt spid="626"/>
                                        </p:tgtEl>
                                      </p:cBhvr>
                                    </p:animEffect>
                                    <p:set>
                                      <p:cBhvr>
                                        <p:cTn id="30" dur="1" fill="hold">
                                          <p:stCondLst>
                                            <p:cond delay="499"/>
                                          </p:stCondLst>
                                        </p:cTn>
                                        <p:tgtEl>
                                          <p:spTgt spid="626"/>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629"/>
                                        </p:tgtEl>
                                      </p:cBhvr>
                                    </p:animEffect>
                                    <p:set>
                                      <p:cBhvr>
                                        <p:cTn id="33" dur="1" fill="hold">
                                          <p:stCondLst>
                                            <p:cond delay="499"/>
                                          </p:stCondLst>
                                        </p:cTn>
                                        <p:tgtEl>
                                          <p:spTgt spid="629"/>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624"/>
                                        </p:tgtEl>
                                        <p:attrNameLst>
                                          <p:attrName>style.visibility</p:attrName>
                                        </p:attrNameLst>
                                      </p:cBhvr>
                                      <p:to>
                                        <p:strVal val="visible"/>
                                      </p:to>
                                    </p:set>
                                    <p:animEffect transition="in" filter="fade">
                                      <p:cBhvr>
                                        <p:cTn id="38" dur="500"/>
                                        <p:tgtEl>
                                          <p:spTgt spid="62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693"/>
                                        </p:tgtEl>
                                        <p:attrNameLst>
                                          <p:attrName>style.visibility</p:attrName>
                                        </p:attrNameLst>
                                      </p:cBhvr>
                                      <p:to>
                                        <p:strVal val="visible"/>
                                      </p:to>
                                    </p:set>
                                    <p:animEffect transition="in" filter="fade">
                                      <p:cBhvr>
                                        <p:cTn id="43" dur="500"/>
                                        <p:tgtEl>
                                          <p:spTgt spid="693"/>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xit" presetSubtype="0" fill="hold" grpId="1" nodeType="clickEffect">
                                  <p:stCondLst>
                                    <p:cond delay="0"/>
                                  </p:stCondLst>
                                  <p:childTnLst>
                                    <p:animEffect transition="out" filter="fade">
                                      <p:cBhvr>
                                        <p:cTn id="47" dur="500"/>
                                        <p:tgtEl>
                                          <p:spTgt spid="693"/>
                                        </p:tgtEl>
                                      </p:cBhvr>
                                    </p:animEffect>
                                    <p:set>
                                      <p:cBhvr>
                                        <p:cTn id="48" dur="1" fill="hold">
                                          <p:stCondLst>
                                            <p:cond delay="499"/>
                                          </p:stCondLst>
                                        </p:cTn>
                                        <p:tgtEl>
                                          <p:spTgt spid="693"/>
                                        </p:tgtEl>
                                        <p:attrNameLst>
                                          <p:attrName>style.visibility</p:attrName>
                                        </p:attrNameLst>
                                      </p:cBhvr>
                                      <p:to>
                                        <p:strVal val="hidden"/>
                                      </p:to>
                                    </p:set>
                                  </p:childTnLst>
                                </p:cTn>
                              </p:par>
                              <p:par>
                                <p:cTn id="49" presetID="10" presetClass="entr" presetSubtype="0" fill="hold" nodeType="withEffect">
                                  <p:stCondLst>
                                    <p:cond delay="0"/>
                                  </p:stCondLst>
                                  <p:childTnLst>
                                    <p:set>
                                      <p:cBhvr>
                                        <p:cTn id="50" dur="1" fill="hold">
                                          <p:stCondLst>
                                            <p:cond delay="0"/>
                                          </p:stCondLst>
                                        </p:cTn>
                                        <p:tgtEl>
                                          <p:spTgt spid="298"/>
                                        </p:tgtEl>
                                        <p:attrNameLst>
                                          <p:attrName>style.visibility</p:attrName>
                                        </p:attrNameLst>
                                      </p:cBhvr>
                                      <p:to>
                                        <p:strVal val="visible"/>
                                      </p:to>
                                    </p:set>
                                    <p:animEffect transition="in" filter="fade">
                                      <p:cBhvr>
                                        <p:cTn id="51" dur="500"/>
                                        <p:tgtEl>
                                          <p:spTgt spid="298"/>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96"/>
                                        </p:tgtEl>
                                        <p:attrNameLst>
                                          <p:attrName>style.visibility</p:attrName>
                                        </p:attrNameLst>
                                      </p:cBhvr>
                                      <p:to>
                                        <p:strVal val="visible"/>
                                      </p:to>
                                    </p:set>
                                    <p:animEffect transition="in" filter="fade">
                                      <p:cBhvr>
                                        <p:cTn id="56" dur="500"/>
                                        <p:tgtEl>
                                          <p:spTgt spid="69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xit" presetSubtype="0" fill="hold" nodeType="clickEffect">
                                  <p:stCondLst>
                                    <p:cond delay="0"/>
                                  </p:stCondLst>
                                  <p:childTnLst>
                                    <p:animEffect transition="out" filter="fade">
                                      <p:cBhvr>
                                        <p:cTn id="60" dur="500"/>
                                        <p:tgtEl>
                                          <p:spTgt spid="298"/>
                                        </p:tgtEl>
                                      </p:cBhvr>
                                    </p:animEffect>
                                    <p:set>
                                      <p:cBhvr>
                                        <p:cTn id="61" dur="1" fill="hold">
                                          <p:stCondLst>
                                            <p:cond delay="499"/>
                                          </p:stCondLst>
                                        </p:cTn>
                                        <p:tgtEl>
                                          <p:spTgt spid="298"/>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630"/>
                                        </p:tgtEl>
                                        <p:attrNameLst>
                                          <p:attrName>style.visibility</p:attrName>
                                        </p:attrNameLst>
                                      </p:cBhvr>
                                      <p:to>
                                        <p:strVal val="visible"/>
                                      </p:to>
                                    </p:set>
                                    <p:animEffect transition="in" filter="fade">
                                      <p:cBhvr>
                                        <p:cTn id="66" dur="500"/>
                                        <p:tgtEl>
                                          <p:spTgt spid="630"/>
                                        </p:tgtEl>
                                      </p:cBhvr>
                                    </p:animEffec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childTnLst>
                                    <p:set>
                                      <p:cBhvr>
                                        <p:cTn id="70" dur="1" fill="hold">
                                          <p:stCondLst>
                                            <p:cond delay="0"/>
                                          </p:stCondLst>
                                        </p:cTn>
                                        <p:tgtEl>
                                          <p:spTgt spid="697"/>
                                        </p:tgtEl>
                                        <p:attrNameLst>
                                          <p:attrName>style.visibility</p:attrName>
                                        </p:attrNameLst>
                                      </p:cBhvr>
                                      <p:to>
                                        <p:strVal val="visible"/>
                                      </p:to>
                                    </p:set>
                                    <p:animEffect transition="in" filter="fade">
                                      <p:cBhvr>
                                        <p:cTn id="71" dur="500"/>
                                        <p:tgtEl>
                                          <p:spTgt spid="697"/>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698"/>
                                        </p:tgtEl>
                                        <p:attrNameLst>
                                          <p:attrName>style.visibility</p:attrName>
                                        </p:attrNameLst>
                                      </p:cBhvr>
                                      <p:to>
                                        <p:strVal val="visible"/>
                                      </p:to>
                                    </p:set>
                                    <p:animEffect transition="in" filter="fade">
                                      <p:cBhvr>
                                        <p:cTn id="76" dur="500"/>
                                        <p:tgtEl>
                                          <p:spTgt spid="698"/>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nodeType="clickEffect">
                                  <p:stCondLst>
                                    <p:cond delay="0"/>
                                  </p:stCondLst>
                                  <p:childTnLst>
                                    <p:set>
                                      <p:cBhvr>
                                        <p:cTn id="80" dur="1" fill="hold">
                                          <p:stCondLst>
                                            <p:cond delay="0"/>
                                          </p:stCondLst>
                                        </p:cTn>
                                        <p:tgtEl>
                                          <p:spTgt spid="820"/>
                                        </p:tgtEl>
                                        <p:attrNameLst>
                                          <p:attrName>style.visibility</p:attrName>
                                        </p:attrNameLst>
                                      </p:cBhvr>
                                      <p:to>
                                        <p:strVal val="visible"/>
                                      </p:to>
                                    </p:set>
                                    <p:animEffect transition="in" filter="fade">
                                      <p:cBhvr>
                                        <p:cTn id="81" dur="500"/>
                                        <p:tgtEl>
                                          <p:spTgt spid="820"/>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2" nodeType="clickEffect">
                                  <p:stCondLst>
                                    <p:cond delay="0"/>
                                  </p:stCondLst>
                                  <p:childTnLst>
                                    <p:animEffect transition="out" filter="fade">
                                      <p:cBhvr>
                                        <p:cTn id="85" dur="500"/>
                                        <p:tgtEl>
                                          <p:spTgt spid="693"/>
                                        </p:tgtEl>
                                      </p:cBhvr>
                                    </p:animEffect>
                                    <p:set>
                                      <p:cBhvr>
                                        <p:cTn id="86" dur="1" fill="hold">
                                          <p:stCondLst>
                                            <p:cond delay="499"/>
                                          </p:stCondLst>
                                        </p:cTn>
                                        <p:tgtEl>
                                          <p:spTgt spid="69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500"/>
                                        <p:tgtEl>
                                          <p:spTgt spid="298"/>
                                        </p:tgtEl>
                                      </p:cBhvr>
                                    </p:animEffect>
                                    <p:set>
                                      <p:cBhvr>
                                        <p:cTn id="89" dur="1" fill="hold">
                                          <p:stCondLst>
                                            <p:cond delay="499"/>
                                          </p:stCondLst>
                                        </p:cTn>
                                        <p:tgtEl>
                                          <p:spTgt spid="298"/>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697"/>
                                        </p:tgtEl>
                                      </p:cBhvr>
                                    </p:animEffect>
                                    <p:set>
                                      <p:cBhvr>
                                        <p:cTn id="92" dur="1" fill="hold">
                                          <p:stCondLst>
                                            <p:cond delay="499"/>
                                          </p:stCondLst>
                                        </p:cTn>
                                        <p:tgtEl>
                                          <p:spTgt spid="697"/>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696"/>
                                        </p:tgtEl>
                                      </p:cBhvr>
                                    </p:animEffect>
                                    <p:set>
                                      <p:cBhvr>
                                        <p:cTn id="95" dur="1" fill="hold">
                                          <p:stCondLst>
                                            <p:cond delay="499"/>
                                          </p:stCondLst>
                                        </p:cTn>
                                        <p:tgtEl>
                                          <p:spTgt spid="696"/>
                                        </p:tgtEl>
                                        <p:attrNameLst>
                                          <p:attrName>style.visibility</p:attrName>
                                        </p:attrNameLst>
                                      </p:cBhvr>
                                      <p:to>
                                        <p:strVal val="hidden"/>
                                      </p:to>
                                    </p:set>
                                  </p:childTnLst>
                                </p:cTn>
                              </p:par>
                              <p:par>
                                <p:cTn id="96" presetID="10" presetClass="exit" presetSubtype="0" fill="hold" grpId="1" nodeType="withEffect">
                                  <p:stCondLst>
                                    <p:cond delay="0"/>
                                  </p:stCondLst>
                                  <p:childTnLst>
                                    <p:animEffect transition="out" filter="fade">
                                      <p:cBhvr>
                                        <p:cTn id="97" dur="500"/>
                                        <p:tgtEl>
                                          <p:spTgt spid="820"/>
                                        </p:tgtEl>
                                      </p:cBhvr>
                                    </p:animEffect>
                                    <p:set>
                                      <p:cBhvr>
                                        <p:cTn id="98" dur="1" fill="hold">
                                          <p:stCondLst>
                                            <p:cond delay="499"/>
                                          </p:stCondLst>
                                        </p:cTn>
                                        <p:tgtEl>
                                          <p:spTgt spid="820"/>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821"/>
                                        </p:tgtEl>
                                        <p:attrNameLst>
                                          <p:attrName>style.visibility</p:attrName>
                                        </p:attrNameLst>
                                      </p:cBhvr>
                                      <p:to>
                                        <p:strVal val="visible"/>
                                      </p:to>
                                    </p:set>
                                    <p:animEffect transition="in" filter="fade">
                                      <p:cBhvr>
                                        <p:cTn id="103" dur="500"/>
                                        <p:tgtEl>
                                          <p:spTgt spid="8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26" grpId="0" animBg="1"/>
      <p:bldP spid="626" grpId="1" animBg="1"/>
      <p:bldP spid="628" grpId="0"/>
      <p:bldP spid="628" grpId="1"/>
      <p:bldP spid="693" grpId="0"/>
      <p:bldP spid="693" grpId="1"/>
      <p:bldP spid="693" grpId="2"/>
      <p:bldP spid="696" grpId="0"/>
      <p:bldP spid="696" grpId="1"/>
      <p:bldP spid="697" grpId="0"/>
      <p:bldP spid="697" grpId="1"/>
      <p:bldP spid="820" grpId="1"/>
      <p:bldP spid="821" grpId="0"/>
      <p:bldP spid="629" grpId="0"/>
      <p:bldP spid="629"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 name="Text Placeholder 2"/>
          <p:cNvSpPr txBox="1">
            <a:spLocks/>
          </p:cNvSpPr>
          <p:nvPr/>
        </p:nvSpPr>
        <p:spPr bwMode="auto">
          <a:xfrm>
            <a:off x="914400" y="1047750"/>
            <a:ext cx="7315200" cy="1440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fontAlgn="base">
              <a:spcBef>
                <a:spcPct val="20000"/>
              </a:spcBef>
              <a:spcAft>
                <a:spcPct val="0"/>
              </a:spcAft>
              <a:buFont typeface="Wingdings" pitchFamily="2" charset="2"/>
              <a:buChar char="§"/>
              <a:defRPr sz="2400" kern="1200">
                <a:solidFill>
                  <a:schemeClr val="tx1"/>
                </a:solidFill>
                <a:latin typeface="Orly's Font" pitchFamily="66" charset="0"/>
                <a:ea typeface="+mn-ea"/>
                <a:cs typeface="+mn-cs"/>
              </a:defRPr>
            </a:lvl1pPr>
            <a:lvl2pPr marL="5715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2pPr>
            <a:lvl3pPr marL="9144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3pPr>
            <a:lvl4pPr marL="1257300" indent="-228600" algn="l" rtl="0" fontAlgn="base">
              <a:spcBef>
                <a:spcPct val="20000"/>
              </a:spcBef>
              <a:spcAft>
                <a:spcPct val="0"/>
              </a:spcAft>
              <a:buFont typeface="Arial" charset="0"/>
              <a:buChar char="–"/>
              <a:defRPr sz="2400" kern="1200">
                <a:solidFill>
                  <a:schemeClr val="tx1"/>
                </a:solidFill>
                <a:latin typeface="Orly's Font" pitchFamily="66" charset="0"/>
                <a:ea typeface="+mn-ea"/>
                <a:cs typeface="+mn-cs"/>
              </a:defRPr>
            </a:lvl4pPr>
            <a:lvl5pPr marL="1600200" indent="-228600" algn="l" rtl="0" fontAlgn="base">
              <a:spcBef>
                <a:spcPct val="20000"/>
              </a:spcBef>
              <a:spcAft>
                <a:spcPct val="0"/>
              </a:spcAft>
              <a:buFont typeface="Courier New" pitchFamily="49" charset="0"/>
              <a:buChar char="o"/>
              <a:defRPr sz="2400" kern="1200">
                <a:solidFill>
                  <a:schemeClr val="tx1"/>
                </a:solidFill>
                <a:latin typeface="Orly's Font" pitchFamily="66"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Wingdings" pitchFamily="2" charset="2"/>
              <a:buNone/>
            </a:pPr>
            <a:r>
              <a:rPr lang="en-US" sz="2800" dirty="0" smtClean="0">
                <a:solidFill>
                  <a:schemeClr val="accent1"/>
                </a:solidFill>
                <a:latin typeface="Orly's Font 2" pitchFamily="66" charset="0"/>
              </a:rPr>
              <a:t>Let’s find the volume of the rectangular prism.</a:t>
            </a:r>
            <a:endParaRPr lang="en-US" sz="2800" dirty="0">
              <a:solidFill>
                <a:schemeClr val="accent1"/>
              </a:solidFill>
              <a:latin typeface="Orly's Font 2" pitchFamily="66" charset="0"/>
            </a:endParaRPr>
          </a:p>
        </p:txBody>
      </p:sp>
      <p:sp>
        <p:nvSpPr>
          <p:cNvPr id="300" name="Cube 299"/>
          <p:cNvSpPr/>
          <p:nvPr/>
        </p:nvSpPr>
        <p:spPr>
          <a:xfrm>
            <a:off x="32766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1" name="Cube 300"/>
          <p:cNvSpPr/>
          <p:nvPr/>
        </p:nvSpPr>
        <p:spPr>
          <a:xfrm>
            <a:off x="37338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2" name="Cube 301"/>
          <p:cNvSpPr/>
          <p:nvPr/>
        </p:nvSpPr>
        <p:spPr>
          <a:xfrm>
            <a:off x="41910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3" name="Cube 302"/>
          <p:cNvSpPr/>
          <p:nvPr/>
        </p:nvSpPr>
        <p:spPr>
          <a:xfrm>
            <a:off x="46482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4" name="Cube 303"/>
          <p:cNvSpPr/>
          <p:nvPr/>
        </p:nvSpPr>
        <p:spPr>
          <a:xfrm>
            <a:off x="5105400" y="3486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5" name="Cube 304"/>
          <p:cNvSpPr/>
          <p:nvPr/>
        </p:nvSpPr>
        <p:spPr>
          <a:xfrm>
            <a:off x="5562600" y="3486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6" name="Cube 305"/>
          <p:cNvSpPr/>
          <p:nvPr/>
        </p:nvSpPr>
        <p:spPr>
          <a:xfrm>
            <a:off x="31242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7" name="Cube 306"/>
          <p:cNvSpPr/>
          <p:nvPr/>
        </p:nvSpPr>
        <p:spPr>
          <a:xfrm>
            <a:off x="35814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8" name="Cube 307"/>
          <p:cNvSpPr/>
          <p:nvPr/>
        </p:nvSpPr>
        <p:spPr>
          <a:xfrm>
            <a:off x="40386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09" name="Cube 308"/>
          <p:cNvSpPr/>
          <p:nvPr/>
        </p:nvSpPr>
        <p:spPr>
          <a:xfrm>
            <a:off x="44958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0" name="Cube 309"/>
          <p:cNvSpPr/>
          <p:nvPr/>
        </p:nvSpPr>
        <p:spPr>
          <a:xfrm>
            <a:off x="4953000" y="3638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1" name="Cube 310"/>
          <p:cNvSpPr/>
          <p:nvPr/>
        </p:nvSpPr>
        <p:spPr>
          <a:xfrm>
            <a:off x="5410200" y="36385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6" name="Cube 315"/>
          <p:cNvSpPr/>
          <p:nvPr/>
        </p:nvSpPr>
        <p:spPr>
          <a:xfrm>
            <a:off x="29718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7" name="Cube 316"/>
          <p:cNvSpPr/>
          <p:nvPr/>
        </p:nvSpPr>
        <p:spPr>
          <a:xfrm>
            <a:off x="34290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8" name="Cube 317"/>
          <p:cNvSpPr/>
          <p:nvPr/>
        </p:nvSpPr>
        <p:spPr>
          <a:xfrm>
            <a:off x="38862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19" name="Cube 318"/>
          <p:cNvSpPr/>
          <p:nvPr/>
        </p:nvSpPr>
        <p:spPr>
          <a:xfrm>
            <a:off x="43434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0" name="Cube 319"/>
          <p:cNvSpPr/>
          <p:nvPr/>
        </p:nvSpPr>
        <p:spPr>
          <a:xfrm>
            <a:off x="4800600" y="3790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5" name="Cube 324"/>
          <p:cNvSpPr/>
          <p:nvPr/>
        </p:nvSpPr>
        <p:spPr>
          <a:xfrm>
            <a:off x="5257800" y="3790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6" name="Cube 325"/>
          <p:cNvSpPr/>
          <p:nvPr/>
        </p:nvSpPr>
        <p:spPr>
          <a:xfrm>
            <a:off x="3276600" y="3105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7" name="Cube 326"/>
          <p:cNvSpPr/>
          <p:nvPr/>
        </p:nvSpPr>
        <p:spPr>
          <a:xfrm>
            <a:off x="3733800" y="3105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8" name="Cube 327"/>
          <p:cNvSpPr/>
          <p:nvPr/>
        </p:nvSpPr>
        <p:spPr>
          <a:xfrm>
            <a:off x="4191000" y="3105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29" name="Cube 328"/>
          <p:cNvSpPr/>
          <p:nvPr/>
        </p:nvSpPr>
        <p:spPr>
          <a:xfrm>
            <a:off x="4648200" y="3105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0" name="Cube 329"/>
          <p:cNvSpPr/>
          <p:nvPr/>
        </p:nvSpPr>
        <p:spPr>
          <a:xfrm>
            <a:off x="5105400" y="3105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2" name="Cube 331"/>
          <p:cNvSpPr/>
          <p:nvPr/>
        </p:nvSpPr>
        <p:spPr>
          <a:xfrm>
            <a:off x="5562600" y="3105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3" name="Cube 332"/>
          <p:cNvSpPr/>
          <p:nvPr/>
        </p:nvSpPr>
        <p:spPr>
          <a:xfrm>
            <a:off x="31242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4" name="Cube 333"/>
          <p:cNvSpPr/>
          <p:nvPr/>
        </p:nvSpPr>
        <p:spPr>
          <a:xfrm>
            <a:off x="35814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5" name="Cube 334"/>
          <p:cNvSpPr/>
          <p:nvPr/>
        </p:nvSpPr>
        <p:spPr>
          <a:xfrm>
            <a:off x="40386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6" name="Cube 335"/>
          <p:cNvSpPr/>
          <p:nvPr/>
        </p:nvSpPr>
        <p:spPr>
          <a:xfrm>
            <a:off x="44958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7" name="Cube 336"/>
          <p:cNvSpPr/>
          <p:nvPr/>
        </p:nvSpPr>
        <p:spPr>
          <a:xfrm>
            <a:off x="4953000" y="3257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8" name="Cube 337"/>
          <p:cNvSpPr/>
          <p:nvPr/>
        </p:nvSpPr>
        <p:spPr>
          <a:xfrm>
            <a:off x="5410200" y="32575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39" name="Cube 338"/>
          <p:cNvSpPr/>
          <p:nvPr/>
        </p:nvSpPr>
        <p:spPr>
          <a:xfrm>
            <a:off x="2971800" y="3409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0" name="Cube 339"/>
          <p:cNvSpPr/>
          <p:nvPr/>
        </p:nvSpPr>
        <p:spPr>
          <a:xfrm>
            <a:off x="3429000" y="3409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1" name="Cube 340"/>
          <p:cNvSpPr/>
          <p:nvPr/>
        </p:nvSpPr>
        <p:spPr>
          <a:xfrm>
            <a:off x="3886200" y="3409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2" name="Cube 341"/>
          <p:cNvSpPr/>
          <p:nvPr/>
        </p:nvSpPr>
        <p:spPr>
          <a:xfrm>
            <a:off x="4343400" y="3409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3" name="Cube 342"/>
          <p:cNvSpPr/>
          <p:nvPr/>
        </p:nvSpPr>
        <p:spPr>
          <a:xfrm>
            <a:off x="4800600" y="3409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4" name="Cube 343"/>
          <p:cNvSpPr/>
          <p:nvPr/>
        </p:nvSpPr>
        <p:spPr>
          <a:xfrm>
            <a:off x="5257800" y="3409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5" name="Cube 344"/>
          <p:cNvSpPr/>
          <p:nvPr/>
        </p:nvSpPr>
        <p:spPr>
          <a:xfrm>
            <a:off x="3276600" y="2724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6" name="Cube 345"/>
          <p:cNvSpPr/>
          <p:nvPr/>
        </p:nvSpPr>
        <p:spPr>
          <a:xfrm>
            <a:off x="3733800" y="2724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7" name="Cube 346"/>
          <p:cNvSpPr/>
          <p:nvPr/>
        </p:nvSpPr>
        <p:spPr>
          <a:xfrm>
            <a:off x="4191000" y="2724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8" name="Cube 347"/>
          <p:cNvSpPr/>
          <p:nvPr/>
        </p:nvSpPr>
        <p:spPr>
          <a:xfrm>
            <a:off x="4648200" y="2724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49" name="Cube 348"/>
          <p:cNvSpPr/>
          <p:nvPr/>
        </p:nvSpPr>
        <p:spPr>
          <a:xfrm>
            <a:off x="5105400" y="27241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0" name="Cube 349"/>
          <p:cNvSpPr/>
          <p:nvPr/>
        </p:nvSpPr>
        <p:spPr>
          <a:xfrm>
            <a:off x="5562600" y="27241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1" name="Cube 350"/>
          <p:cNvSpPr/>
          <p:nvPr/>
        </p:nvSpPr>
        <p:spPr>
          <a:xfrm>
            <a:off x="3124200" y="2876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2" name="Cube 351"/>
          <p:cNvSpPr/>
          <p:nvPr/>
        </p:nvSpPr>
        <p:spPr>
          <a:xfrm>
            <a:off x="3581400" y="2876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3" name="Cube 352"/>
          <p:cNvSpPr/>
          <p:nvPr/>
        </p:nvSpPr>
        <p:spPr>
          <a:xfrm>
            <a:off x="4038600" y="2876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4" name="Cube 353"/>
          <p:cNvSpPr/>
          <p:nvPr/>
        </p:nvSpPr>
        <p:spPr>
          <a:xfrm>
            <a:off x="4495800" y="2876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5" name="Cube 354"/>
          <p:cNvSpPr/>
          <p:nvPr/>
        </p:nvSpPr>
        <p:spPr>
          <a:xfrm>
            <a:off x="4953000" y="28765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6" name="Cube 355"/>
          <p:cNvSpPr/>
          <p:nvPr/>
        </p:nvSpPr>
        <p:spPr>
          <a:xfrm>
            <a:off x="5410200" y="28765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7" name="Cube 356"/>
          <p:cNvSpPr/>
          <p:nvPr/>
        </p:nvSpPr>
        <p:spPr>
          <a:xfrm>
            <a:off x="2971800" y="3028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8" name="Cube 357"/>
          <p:cNvSpPr/>
          <p:nvPr/>
        </p:nvSpPr>
        <p:spPr>
          <a:xfrm>
            <a:off x="3429000" y="3028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59" name="Cube 358"/>
          <p:cNvSpPr/>
          <p:nvPr/>
        </p:nvSpPr>
        <p:spPr>
          <a:xfrm>
            <a:off x="3886200" y="3028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0" name="Cube 359"/>
          <p:cNvSpPr/>
          <p:nvPr/>
        </p:nvSpPr>
        <p:spPr>
          <a:xfrm>
            <a:off x="4343400" y="3028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1" name="Cube 360"/>
          <p:cNvSpPr/>
          <p:nvPr/>
        </p:nvSpPr>
        <p:spPr>
          <a:xfrm>
            <a:off x="4800600" y="3028950"/>
            <a:ext cx="571500" cy="546100"/>
          </a:xfrm>
          <a:prstGeom prst="cube">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2" name="Cube 361"/>
          <p:cNvSpPr/>
          <p:nvPr/>
        </p:nvSpPr>
        <p:spPr>
          <a:xfrm>
            <a:off x="5257800" y="3028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3" name="TextBox 362"/>
          <p:cNvSpPr txBox="1"/>
          <p:nvPr/>
        </p:nvSpPr>
        <p:spPr>
          <a:xfrm>
            <a:off x="3962400" y="4324350"/>
            <a:ext cx="1828800" cy="461665"/>
          </a:xfrm>
          <a:prstGeom prst="rect">
            <a:avLst/>
          </a:prstGeom>
          <a:noFill/>
        </p:spPr>
        <p:txBody>
          <a:bodyPr wrap="square" rtlCol="0">
            <a:spAutoFit/>
          </a:bodyPr>
          <a:lstStyle/>
          <a:p>
            <a:r>
              <a:rPr lang="en-US" sz="2400" dirty="0" smtClean="0">
                <a:solidFill>
                  <a:schemeClr val="accent3"/>
                </a:solidFill>
                <a:latin typeface="Orly's Font 2" pitchFamily="66" charset="0"/>
                <a:ea typeface="Verdana" pitchFamily="34" charset="0"/>
                <a:cs typeface="Verdana" pitchFamily="34" charset="0"/>
              </a:rPr>
              <a:t>units</a:t>
            </a:r>
          </a:p>
        </p:txBody>
      </p:sp>
      <p:sp>
        <p:nvSpPr>
          <p:cNvPr id="364" name="TextBox 363"/>
          <p:cNvSpPr txBox="1"/>
          <p:nvPr/>
        </p:nvSpPr>
        <p:spPr>
          <a:xfrm>
            <a:off x="5791200" y="3943350"/>
            <a:ext cx="1828800" cy="461665"/>
          </a:xfrm>
          <a:prstGeom prst="rect">
            <a:avLst/>
          </a:prstGeom>
          <a:noFill/>
        </p:spPr>
        <p:txBody>
          <a:bodyPr wrap="square" rtlCol="0">
            <a:spAutoFit/>
          </a:bodyPr>
          <a:lstStyle/>
          <a:p>
            <a:r>
              <a:rPr lang="en-US" sz="2400" dirty="0" smtClean="0">
                <a:solidFill>
                  <a:schemeClr val="accent3"/>
                </a:solidFill>
                <a:latin typeface="Orly's Font 2" pitchFamily="66" charset="0"/>
                <a:ea typeface="Verdana" pitchFamily="34" charset="0"/>
                <a:cs typeface="Verdana" pitchFamily="34" charset="0"/>
              </a:rPr>
              <a:t>3 units</a:t>
            </a:r>
          </a:p>
        </p:txBody>
      </p:sp>
      <p:grpSp>
        <p:nvGrpSpPr>
          <p:cNvPr id="365" name="Group 364"/>
          <p:cNvGrpSpPr/>
          <p:nvPr/>
        </p:nvGrpSpPr>
        <p:grpSpPr>
          <a:xfrm>
            <a:off x="2971800" y="3486150"/>
            <a:ext cx="2971800" cy="850900"/>
            <a:chOff x="4419600" y="1885950"/>
            <a:chExt cx="2971800" cy="850900"/>
          </a:xfrm>
        </p:grpSpPr>
        <p:sp>
          <p:nvSpPr>
            <p:cNvPr id="366" name="Cube 365"/>
            <p:cNvSpPr/>
            <p:nvPr/>
          </p:nvSpPr>
          <p:spPr>
            <a:xfrm>
              <a:off x="4724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7" name="Cube 366"/>
            <p:cNvSpPr/>
            <p:nvPr/>
          </p:nvSpPr>
          <p:spPr>
            <a:xfrm>
              <a:off x="4953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8" name="Cube 367"/>
            <p:cNvSpPr/>
            <p:nvPr/>
          </p:nvSpPr>
          <p:spPr>
            <a:xfrm>
              <a:off x="5181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69" name="Cube 368"/>
            <p:cNvSpPr/>
            <p:nvPr/>
          </p:nvSpPr>
          <p:spPr>
            <a:xfrm>
              <a:off x="5410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0" name="Cube 369"/>
            <p:cNvSpPr/>
            <p:nvPr/>
          </p:nvSpPr>
          <p:spPr>
            <a:xfrm>
              <a:off x="5638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1" name="Cube 370"/>
            <p:cNvSpPr/>
            <p:nvPr/>
          </p:nvSpPr>
          <p:spPr>
            <a:xfrm>
              <a:off x="5867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2" name="Cube 371"/>
            <p:cNvSpPr/>
            <p:nvPr/>
          </p:nvSpPr>
          <p:spPr>
            <a:xfrm>
              <a:off x="6096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3" name="Cube 372"/>
            <p:cNvSpPr/>
            <p:nvPr/>
          </p:nvSpPr>
          <p:spPr>
            <a:xfrm>
              <a:off x="6324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4" name="Cube 373"/>
            <p:cNvSpPr/>
            <p:nvPr/>
          </p:nvSpPr>
          <p:spPr>
            <a:xfrm>
              <a:off x="6553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5" name="Cube 374"/>
            <p:cNvSpPr/>
            <p:nvPr/>
          </p:nvSpPr>
          <p:spPr>
            <a:xfrm>
              <a:off x="6781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6" name="Cube 375"/>
            <p:cNvSpPr/>
            <p:nvPr/>
          </p:nvSpPr>
          <p:spPr>
            <a:xfrm>
              <a:off x="7010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7" name="Cube 376"/>
            <p:cNvSpPr/>
            <p:nvPr/>
          </p:nvSpPr>
          <p:spPr>
            <a:xfrm>
              <a:off x="4572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8" name="Cube 377"/>
            <p:cNvSpPr/>
            <p:nvPr/>
          </p:nvSpPr>
          <p:spPr>
            <a:xfrm>
              <a:off x="4800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79" name="Cube 378"/>
            <p:cNvSpPr/>
            <p:nvPr/>
          </p:nvSpPr>
          <p:spPr>
            <a:xfrm>
              <a:off x="5029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0" name="Cube 379"/>
            <p:cNvSpPr/>
            <p:nvPr/>
          </p:nvSpPr>
          <p:spPr>
            <a:xfrm>
              <a:off x="5257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1" name="Cube 380"/>
            <p:cNvSpPr/>
            <p:nvPr/>
          </p:nvSpPr>
          <p:spPr>
            <a:xfrm>
              <a:off x="5486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2" name="Cube 381"/>
            <p:cNvSpPr/>
            <p:nvPr/>
          </p:nvSpPr>
          <p:spPr>
            <a:xfrm>
              <a:off x="5715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3" name="Cube 382"/>
            <p:cNvSpPr/>
            <p:nvPr/>
          </p:nvSpPr>
          <p:spPr>
            <a:xfrm>
              <a:off x="5943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4" name="Cube 383"/>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5" name="Cube 384"/>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6" name="Cube 385"/>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7" name="Cube 386"/>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8" name="Cube 387"/>
            <p:cNvSpPr/>
            <p:nvPr/>
          </p:nvSpPr>
          <p:spPr>
            <a:xfrm>
              <a:off x="4419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89" name="Cube 388"/>
            <p:cNvSpPr/>
            <p:nvPr/>
          </p:nvSpPr>
          <p:spPr>
            <a:xfrm>
              <a:off x="4648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0" name="Cube 389"/>
            <p:cNvSpPr/>
            <p:nvPr/>
          </p:nvSpPr>
          <p:spPr>
            <a:xfrm>
              <a:off x="4876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1" name="Cube 390"/>
            <p:cNvSpPr/>
            <p:nvPr/>
          </p:nvSpPr>
          <p:spPr>
            <a:xfrm>
              <a:off x="5105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2" name="Cube 391"/>
            <p:cNvSpPr/>
            <p:nvPr/>
          </p:nvSpPr>
          <p:spPr>
            <a:xfrm>
              <a:off x="5334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3" name="Cube 392"/>
            <p:cNvSpPr/>
            <p:nvPr/>
          </p:nvSpPr>
          <p:spPr>
            <a:xfrm>
              <a:off x="5562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4" name="Cube 393"/>
            <p:cNvSpPr/>
            <p:nvPr/>
          </p:nvSpPr>
          <p:spPr>
            <a:xfrm>
              <a:off x="5791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5" name="Cube 394"/>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6" name="Cube 395"/>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7" name="Cube 396"/>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398" name="Cube 397"/>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399" name="Group 398"/>
          <p:cNvGrpSpPr/>
          <p:nvPr/>
        </p:nvGrpSpPr>
        <p:grpSpPr>
          <a:xfrm>
            <a:off x="2971800" y="3105150"/>
            <a:ext cx="2971800" cy="850900"/>
            <a:chOff x="4419600" y="1885950"/>
            <a:chExt cx="2971800" cy="850900"/>
          </a:xfrm>
        </p:grpSpPr>
        <p:sp>
          <p:nvSpPr>
            <p:cNvPr id="400" name="Cube 399"/>
            <p:cNvSpPr/>
            <p:nvPr/>
          </p:nvSpPr>
          <p:spPr>
            <a:xfrm>
              <a:off x="4724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1" name="Cube 400"/>
            <p:cNvSpPr/>
            <p:nvPr/>
          </p:nvSpPr>
          <p:spPr>
            <a:xfrm>
              <a:off x="4953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2" name="Cube 401"/>
            <p:cNvSpPr/>
            <p:nvPr/>
          </p:nvSpPr>
          <p:spPr>
            <a:xfrm>
              <a:off x="5181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3" name="Cube 402"/>
            <p:cNvSpPr/>
            <p:nvPr/>
          </p:nvSpPr>
          <p:spPr>
            <a:xfrm>
              <a:off x="5410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4" name="Cube 403"/>
            <p:cNvSpPr/>
            <p:nvPr/>
          </p:nvSpPr>
          <p:spPr>
            <a:xfrm>
              <a:off x="5638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5" name="Cube 404"/>
            <p:cNvSpPr/>
            <p:nvPr/>
          </p:nvSpPr>
          <p:spPr>
            <a:xfrm>
              <a:off x="5867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6" name="Cube 405"/>
            <p:cNvSpPr/>
            <p:nvPr/>
          </p:nvSpPr>
          <p:spPr>
            <a:xfrm>
              <a:off x="6096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7" name="Cube 406"/>
            <p:cNvSpPr/>
            <p:nvPr/>
          </p:nvSpPr>
          <p:spPr>
            <a:xfrm>
              <a:off x="6324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8" name="Cube 407"/>
            <p:cNvSpPr/>
            <p:nvPr/>
          </p:nvSpPr>
          <p:spPr>
            <a:xfrm>
              <a:off x="6553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09" name="Cube 408"/>
            <p:cNvSpPr/>
            <p:nvPr/>
          </p:nvSpPr>
          <p:spPr>
            <a:xfrm>
              <a:off x="6781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0" name="Cube 409"/>
            <p:cNvSpPr/>
            <p:nvPr/>
          </p:nvSpPr>
          <p:spPr>
            <a:xfrm>
              <a:off x="7010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1" name="Cube 410"/>
            <p:cNvSpPr/>
            <p:nvPr/>
          </p:nvSpPr>
          <p:spPr>
            <a:xfrm>
              <a:off x="4572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2" name="Cube 411"/>
            <p:cNvSpPr/>
            <p:nvPr/>
          </p:nvSpPr>
          <p:spPr>
            <a:xfrm>
              <a:off x="4800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3" name="Cube 412"/>
            <p:cNvSpPr/>
            <p:nvPr/>
          </p:nvSpPr>
          <p:spPr>
            <a:xfrm>
              <a:off x="5029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4" name="Cube 413"/>
            <p:cNvSpPr/>
            <p:nvPr/>
          </p:nvSpPr>
          <p:spPr>
            <a:xfrm>
              <a:off x="5257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5" name="Cube 414"/>
            <p:cNvSpPr/>
            <p:nvPr/>
          </p:nvSpPr>
          <p:spPr>
            <a:xfrm>
              <a:off x="5486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6" name="Cube 415"/>
            <p:cNvSpPr/>
            <p:nvPr/>
          </p:nvSpPr>
          <p:spPr>
            <a:xfrm>
              <a:off x="5715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7" name="Cube 416"/>
            <p:cNvSpPr/>
            <p:nvPr/>
          </p:nvSpPr>
          <p:spPr>
            <a:xfrm>
              <a:off x="5943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8" name="Cube 417"/>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19" name="Cube 418"/>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0" name="Cube 419"/>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1" name="Cube 420"/>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2" name="Cube 421"/>
            <p:cNvSpPr/>
            <p:nvPr/>
          </p:nvSpPr>
          <p:spPr>
            <a:xfrm>
              <a:off x="4419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3" name="Cube 422"/>
            <p:cNvSpPr/>
            <p:nvPr/>
          </p:nvSpPr>
          <p:spPr>
            <a:xfrm>
              <a:off x="4648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4" name="Cube 423"/>
            <p:cNvSpPr/>
            <p:nvPr/>
          </p:nvSpPr>
          <p:spPr>
            <a:xfrm>
              <a:off x="4876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5" name="Cube 424"/>
            <p:cNvSpPr/>
            <p:nvPr/>
          </p:nvSpPr>
          <p:spPr>
            <a:xfrm>
              <a:off x="5105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6" name="Cube 425"/>
            <p:cNvSpPr/>
            <p:nvPr/>
          </p:nvSpPr>
          <p:spPr>
            <a:xfrm>
              <a:off x="5334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27" name="Cube 426"/>
            <p:cNvSpPr/>
            <p:nvPr/>
          </p:nvSpPr>
          <p:spPr>
            <a:xfrm>
              <a:off x="5562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5" name="Cube 454"/>
            <p:cNvSpPr/>
            <p:nvPr/>
          </p:nvSpPr>
          <p:spPr>
            <a:xfrm>
              <a:off x="5791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6" name="Cube 455"/>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7" name="Cube 456"/>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8" name="Cube 457"/>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59" name="Cube 458"/>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grpSp>
        <p:nvGrpSpPr>
          <p:cNvPr id="460" name="Group 459"/>
          <p:cNvGrpSpPr/>
          <p:nvPr/>
        </p:nvGrpSpPr>
        <p:grpSpPr>
          <a:xfrm>
            <a:off x="2971800" y="2724150"/>
            <a:ext cx="2971800" cy="850900"/>
            <a:chOff x="4419600" y="1885950"/>
            <a:chExt cx="2971800" cy="850900"/>
          </a:xfrm>
        </p:grpSpPr>
        <p:sp>
          <p:nvSpPr>
            <p:cNvPr id="461" name="Cube 460"/>
            <p:cNvSpPr/>
            <p:nvPr/>
          </p:nvSpPr>
          <p:spPr>
            <a:xfrm>
              <a:off x="4724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2" name="Cube 461"/>
            <p:cNvSpPr/>
            <p:nvPr/>
          </p:nvSpPr>
          <p:spPr>
            <a:xfrm>
              <a:off x="4953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3" name="Cube 462"/>
            <p:cNvSpPr/>
            <p:nvPr/>
          </p:nvSpPr>
          <p:spPr>
            <a:xfrm>
              <a:off x="5181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4" name="Cube 463"/>
            <p:cNvSpPr/>
            <p:nvPr/>
          </p:nvSpPr>
          <p:spPr>
            <a:xfrm>
              <a:off x="5410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5" name="Cube 464"/>
            <p:cNvSpPr/>
            <p:nvPr/>
          </p:nvSpPr>
          <p:spPr>
            <a:xfrm>
              <a:off x="5638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6" name="Cube 465"/>
            <p:cNvSpPr/>
            <p:nvPr/>
          </p:nvSpPr>
          <p:spPr>
            <a:xfrm>
              <a:off x="5867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7" name="Cube 466"/>
            <p:cNvSpPr/>
            <p:nvPr/>
          </p:nvSpPr>
          <p:spPr>
            <a:xfrm>
              <a:off x="60960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8" name="Cube 467"/>
            <p:cNvSpPr/>
            <p:nvPr/>
          </p:nvSpPr>
          <p:spPr>
            <a:xfrm>
              <a:off x="63246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69" name="Cube 468"/>
            <p:cNvSpPr/>
            <p:nvPr/>
          </p:nvSpPr>
          <p:spPr>
            <a:xfrm>
              <a:off x="65532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0" name="Cube 469"/>
            <p:cNvSpPr/>
            <p:nvPr/>
          </p:nvSpPr>
          <p:spPr>
            <a:xfrm>
              <a:off x="67818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1" name="Cube 470"/>
            <p:cNvSpPr/>
            <p:nvPr/>
          </p:nvSpPr>
          <p:spPr>
            <a:xfrm>
              <a:off x="7010400" y="18859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2" name="Cube 471"/>
            <p:cNvSpPr/>
            <p:nvPr/>
          </p:nvSpPr>
          <p:spPr>
            <a:xfrm>
              <a:off x="4572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3" name="Cube 472"/>
            <p:cNvSpPr/>
            <p:nvPr/>
          </p:nvSpPr>
          <p:spPr>
            <a:xfrm>
              <a:off x="4800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4" name="Cube 473"/>
            <p:cNvSpPr/>
            <p:nvPr/>
          </p:nvSpPr>
          <p:spPr>
            <a:xfrm>
              <a:off x="5029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5" name="Cube 474"/>
            <p:cNvSpPr/>
            <p:nvPr/>
          </p:nvSpPr>
          <p:spPr>
            <a:xfrm>
              <a:off x="5257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6" name="Cube 475"/>
            <p:cNvSpPr/>
            <p:nvPr/>
          </p:nvSpPr>
          <p:spPr>
            <a:xfrm>
              <a:off x="5486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7" name="Cube 476"/>
            <p:cNvSpPr/>
            <p:nvPr/>
          </p:nvSpPr>
          <p:spPr>
            <a:xfrm>
              <a:off x="5715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8" name="Cube 477"/>
            <p:cNvSpPr/>
            <p:nvPr/>
          </p:nvSpPr>
          <p:spPr>
            <a:xfrm>
              <a:off x="59436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79" name="Cube 478"/>
            <p:cNvSpPr/>
            <p:nvPr/>
          </p:nvSpPr>
          <p:spPr>
            <a:xfrm>
              <a:off x="61722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0" name="Cube 479"/>
            <p:cNvSpPr/>
            <p:nvPr/>
          </p:nvSpPr>
          <p:spPr>
            <a:xfrm>
              <a:off x="64008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1" name="Cube 480"/>
            <p:cNvSpPr/>
            <p:nvPr/>
          </p:nvSpPr>
          <p:spPr>
            <a:xfrm>
              <a:off x="66294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2" name="Cube 481"/>
            <p:cNvSpPr/>
            <p:nvPr/>
          </p:nvSpPr>
          <p:spPr>
            <a:xfrm>
              <a:off x="6858000" y="20383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3" name="Cube 482"/>
            <p:cNvSpPr/>
            <p:nvPr/>
          </p:nvSpPr>
          <p:spPr>
            <a:xfrm>
              <a:off x="4419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4" name="Cube 483"/>
            <p:cNvSpPr/>
            <p:nvPr/>
          </p:nvSpPr>
          <p:spPr>
            <a:xfrm>
              <a:off x="4648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5" name="Cube 484"/>
            <p:cNvSpPr/>
            <p:nvPr/>
          </p:nvSpPr>
          <p:spPr>
            <a:xfrm>
              <a:off x="4876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6" name="Cube 485"/>
            <p:cNvSpPr/>
            <p:nvPr/>
          </p:nvSpPr>
          <p:spPr>
            <a:xfrm>
              <a:off x="5105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7" name="Cube 486"/>
            <p:cNvSpPr/>
            <p:nvPr/>
          </p:nvSpPr>
          <p:spPr>
            <a:xfrm>
              <a:off x="5334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8" name="Cube 487"/>
            <p:cNvSpPr/>
            <p:nvPr/>
          </p:nvSpPr>
          <p:spPr>
            <a:xfrm>
              <a:off x="5562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89" name="Cube 488"/>
            <p:cNvSpPr/>
            <p:nvPr/>
          </p:nvSpPr>
          <p:spPr>
            <a:xfrm>
              <a:off x="57912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90" name="Cube 489"/>
            <p:cNvSpPr/>
            <p:nvPr/>
          </p:nvSpPr>
          <p:spPr>
            <a:xfrm>
              <a:off x="60198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91" name="Cube 490"/>
            <p:cNvSpPr/>
            <p:nvPr/>
          </p:nvSpPr>
          <p:spPr>
            <a:xfrm>
              <a:off x="62484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92" name="Cube 491"/>
            <p:cNvSpPr/>
            <p:nvPr/>
          </p:nvSpPr>
          <p:spPr>
            <a:xfrm>
              <a:off x="64770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sp>
          <p:nvSpPr>
            <p:cNvPr id="493" name="Cube 492"/>
            <p:cNvSpPr/>
            <p:nvPr/>
          </p:nvSpPr>
          <p:spPr>
            <a:xfrm>
              <a:off x="6705600" y="2190750"/>
              <a:ext cx="381000" cy="546100"/>
            </a:xfrm>
            <a:prstGeom prst="cube">
              <a:avLst>
                <a:gd name="adj" fmla="val 35549"/>
              </a:avLst>
            </a:prstGeom>
            <a:solidFill>
              <a:schemeClr val="accent5"/>
            </a:solidFill>
            <a:ln w="381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2400" dirty="0" smtClean="0">
                <a:solidFill>
                  <a:schemeClr val="tx1"/>
                </a:solidFill>
              </a:endParaRPr>
            </a:p>
          </p:txBody>
        </p:sp>
      </p:grpSp>
      <p:pic>
        <p:nvPicPr>
          <p:cNvPr id="500" name="Picture 499" descr="elevenhalves.png"/>
          <p:cNvPicPr>
            <a:picLocks noChangeAspect="1"/>
          </p:cNvPicPr>
          <p:nvPr/>
        </p:nvPicPr>
        <p:blipFill>
          <a:blip r:embed="rId3"/>
          <a:stretch>
            <a:fillRect/>
          </a:stretch>
        </p:blipFill>
        <p:spPr>
          <a:xfrm>
            <a:off x="3733800" y="4248150"/>
            <a:ext cx="384016" cy="554690"/>
          </a:xfrm>
          <a:prstGeom prst="rect">
            <a:avLst/>
          </a:prstGeom>
        </p:spPr>
      </p:pic>
      <p:sp>
        <p:nvSpPr>
          <p:cNvPr id="503" name="TextBox 502"/>
          <p:cNvSpPr txBox="1"/>
          <p:nvPr/>
        </p:nvSpPr>
        <p:spPr>
          <a:xfrm rot="5400000">
            <a:off x="4726632" y="3712518"/>
            <a:ext cx="1828800" cy="461665"/>
          </a:xfrm>
          <a:prstGeom prst="rect">
            <a:avLst/>
          </a:prstGeom>
          <a:noFill/>
        </p:spPr>
        <p:txBody>
          <a:bodyPr wrap="square" rtlCol="0">
            <a:spAutoFit/>
          </a:bodyPr>
          <a:lstStyle/>
          <a:p>
            <a:r>
              <a:rPr lang="en-US" sz="2400" dirty="0" smtClean="0">
                <a:solidFill>
                  <a:schemeClr val="accent3">
                    <a:lumMod val="75000"/>
                  </a:schemeClr>
                </a:solidFill>
                <a:latin typeface="Orly's Font 2" pitchFamily="66" charset="0"/>
                <a:ea typeface="Verdana" pitchFamily="34" charset="0"/>
                <a:cs typeface="Verdana" pitchFamily="34" charset="0"/>
              </a:rPr>
              <a:t>3 units</a:t>
            </a:r>
          </a:p>
        </p:txBody>
      </p:sp>
      <p:sp>
        <p:nvSpPr>
          <p:cNvPr id="184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8437" name="Rectangle 5"/>
          <p:cNvSpPr>
            <a:spLocks noChangeArrowheads="1"/>
          </p:cNvSpPr>
          <p:nvPr/>
        </p:nvSpPr>
        <p:spPr bwMode="auto">
          <a:xfrm>
            <a:off x="0" y="10668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65624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type="lt">
                                    <p:tmAbs val="80"/>
                                  </p:iterate>
                                  <p:childTnLst>
                                    <p:set>
                                      <p:cBhvr>
                                        <p:cTn id="6" dur="1" fill="hold">
                                          <p:stCondLst>
                                            <p:cond delay="0"/>
                                          </p:stCondLst>
                                        </p:cTn>
                                        <p:tgtEl>
                                          <p:spTgt spid="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00"/>
                                        </p:tgtEl>
                                        <p:attrNameLst>
                                          <p:attrName>style.visibility</p:attrName>
                                        </p:attrNameLst>
                                      </p:cBhvr>
                                      <p:to>
                                        <p:strVal val="visible"/>
                                      </p:to>
                                    </p:set>
                                    <p:animEffect transition="in" filter="fade">
                                      <p:cBhvr>
                                        <p:cTn id="11" dur="500"/>
                                        <p:tgtEl>
                                          <p:spTgt spid="30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301"/>
                                        </p:tgtEl>
                                        <p:attrNameLst>
                                          <p:attrName>style.visibility</p:attrName>
                                        </p:attrNameLst>
                                      </p:cBhvr>
                                      <p:to>
                                        <p:strVal val="visible"/>
                                      </p:to>
                                    </p:set>
                                    <p:animEffect transition="in" filter="fade">
                                      <p:cBhvr>
                                        <p:cTn id="14" dur="500"/>
                                        <p:tgtEl>
                                          <p:spTgt spid="30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02"/>
                                        </p:tgtEl>
                                        <p:attrNameLst>
                                          <p:attrName>style.visibility</p:attrName>
                                        </p:attrNameLst>
                                      </p:cBhvr>
                                      <p:to>
                                        <p:strVal val="visible"/>
                                      </p:to>
                                    </p:set>
                                    <p:animEffect transition="in" filter="fade">
                                      <p:cBhvr>
                                        <p:cTn id="17" dur="500"/>
                                        <p:tgtEl>
                                          <p:spTgt spid="30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03"/>
                                        </p:tgtEl>
                                        <p:attrNameLst>
                                          <p:attrName>style.visibility</p:attrName>
                                        </p:attrNameLst>
                                      </p:cBhvr>
                                      <p:to>
                                        <p:strVal val="visible"/>
                                      </p:to>
                                    </p:set>
                                    <p:animEffect transition="in" filter="fade">
                                      <p:cBhvr>
                                        <p:cTn id="20" dur="500"/>
                                        <p:tgtEl>
                                          <p:spTgt spid="30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04"/>
                                        </p:tgtEl>
                                        <p:attrNameLst>
                                          <p:attrName>style.visibility</p:attrName>
                                        </p:attrNameLst>
                                      </p:cBhvr>
                                      <p:to>
                                        <p:strVal val="visible"/>
                                      </p:to>
                                    </p:set>
                                    <p:animEffect transition="in" filter="fade">
                                      <p:cBhvr>
                                        <p:cTn id="23" dur="500"/>
                                        <p:tgtEl>
                                          <p:spTgt spid="30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305"/>
                                        </p:tgtEl>
                                        <p:attrNameLst>
                                          <p:attrName>style.visibility</p:attrName>
                                        </p:attrNameLst>
                                      </p:cBhvr>
                                      <p:to>
                                        <p:strVal val="visible"/>
                                      </p:to>
                                    </p:set>
                                    <p:animEffect transition="in" filter="fade">
                                      <p:cBhvr>
                                        <p:cTn id="26" dur="500"/>
                                        <p:tgtEl>
                                          <p:spTgt spid="30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306"/>
                                        </p:tgtEl>
                                        <p:attrNameLst>
                                          <p:attrName>style.visibility</p:attrName>
                                        </p:attrNameLst>
                                      </p:cBhvr>
                                      <p:to>
                                        <p:strVal val="visible"/>
                                      </p:to>
                                    </p:set>
                                    <p:animEffect transition="in" filter="fade">
                                      <p:cBhvr>
                                        <p:cTn id="29" dur="500"/>
                                        <p:tgtEl>
                                          <p:spTgt spid="30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307"/>
                                        </p:tgtEl>
                                        <p:attrNameLst>
                                          <p:attrName>style.visibility</p:attrName>
                                        </p:attrNameLst>
                                      </p:cBhvr>
                                      <p:to>
                                        <p:strVal val="visible"/>
                                      </p:to>
                                    </p:set>
                                    <p:animEffect transition="in" filter="fade">
                                      <p:cBhvr>
                                        <p:cTn id="32" dur="500"/>
                                        <p:tgtEl>
                                          <p:spTgt spid="30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08"/>
                                        </p:tgtEl>
                                        <p:attrNameLst>
                                          <p:attrName>style.visibility</p:attrName>
                                        </p:attrNameLst>
                                      </p:cBhvr>
                                      <p:to>
                                        <p:strVal val="visible"/>
                                      </p:to>
                                    </p:set>
                                    <p:animEffect transition="in" filter="fade">
                                      <p:cBhvr>
                                        <p:cTn id="35" dur="500"/>
                                        <p:tgtEl>
                                          <p:spTgt spid="30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fade">
                                      <p:cBhvr>
                                        <p:cTn id="38" dur="500"/>
                                        <p:tgtEl>
                                          <p:spTgt spid="309"/>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0"/>
                                        </p:tgtEl>
                                        <p:attrNameLst>
                                          <p:attrName>style.visibility</p:attrName>
                                        </p:attrNameLst>
                                      </p:cBhvr>
                                      <p:to>
                                        <p:strVal val="visible"/>
                                      </p:to>
                                    </p:set>
                                    <p:animEffect transition="in" filter="fade">
                                      <p:cBhvr>
                                        <p:cTn id="41" dur="500"/>
                                        <p:tgtEl>
                                          <p:spTgt spid="310"/>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11"/>
                                        </p:tgtEl>
                                        <p:attrNameLst>
                                          <p:attrName>style.visibility</p:attrName>
                                        </p:attrNameLst>
                                      </p:cBhvr>
                                      <p:to>
                                        <p:strVal val="visible"/>
                                      </p:to>
                                    </p:set>
                                    <p:animEffect transition="in" filter="fade">
                                      <p:cBhvr>
                                        <p:cTn id="44" dur="500"/>
                                        <p:tgtEl>
                                          <p:spTgt spid="3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316"/>
                                        </p:tgtEl>
                                        <p:attrNameLst>
                                          <p:attrName>style.visibility</p:attrName>
                                        </p:attrNameLst>
                                      </p:cBhvr>
                                      <p:to>
                                        <p:strVal val="visible"/>
                                      </p:to>
                                    </p:set>
                                    <p:animEffect transition="in" filter="fade">
                                      <p:cBhvr>
                                        <p:cTn id="47" dur="500"/>
                                        <p:tgtEl>
                                          <p:spTgt spid="3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17"/>
                                        </p:tgtEl>
                                        <p:attrNameLst>
                                          <p:attrName>style.visibility</p:attrName>
                                        </p:attrNameLst>
                                      </p:cBhvr>
                                      <p:to>
                                        <p:strVal val="visible"/>
                                      </p:to>
                                    </p:set>
                                    <p:animEffect transition="in" filter="fade">
                                      <p:cBhvr>
                                        <p:cTn id="50" dur="500"/>
                                        <p:tgtEl>
                                          <p:spTgt spid="3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318"/>
                                        </p:tgtEl>
                                        <p:attrNameLst>
                                          <p:attrName>style.visibility</p:attrName>
                                        </p:attrNameLst>
                                      </p:cBhvr>
                                      <p:to>
                                        <p:strVal val="visible"/>
                                      </p:to>
                                    </p:set>
                                    <p:animEffect transition="in" filter="fade">
                                      <p:cBhvr>
                                        <p:cTn id="53" dur="500"/>
                                        <p:tgtEl>
                                          <p:spTgt spid="318"/>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319"/>
                                        </p:tgtEl>
                                        <p:attrNameLst>
                                          <p:attrName>style.visibility</p:attrName>
                                        </p:attrNameLst>
                                      </p:cBhvr>
                                      <p:to>
                                        <p:strVal val="visible"/>
                                      </p:to>
                                    </p:set>
                                    <p:animEffect transition="in" filter="fade">
                                      <p:cBhvr>
                                        <p:cTn id="56" dur="500"/>
                                        <p:tgtEl>
                                          <p:spTgt spid="319"/>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0"/>
                                        </p:tgtEl>
                                        <p:attrNameLst>
                                          <p:attrName>style.visibility</p:attrName>
                                        </p:attrNameLst>
                                      </p:cBhvr>
                                      <p:to>
                                        <p:strVal val="visible"/>
                                      </p:to>
                                    </p:set>
                                    <p:animEffect transition="in" filter="fade">
                                      <p:cBhvr>
                                        <p:cTn id="59" dur="500"/>
                                        <p:tgtEl>
                                          <p:spTgt spid="320"/>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325"/>
                                        </p:tgtEl>
                                        <p:attrNameLst>
                                          <p:attrName>style.visibility</p:attrName>
                                        </p:attrNameLst>
                                      </p:cBhvr>
                                      <p:to>
                                        <p:strVal val="visible"/>
                                      </p:to>
                                    </p:set>
                                    <p:animEffect transition="in" filter="fade">
                                      <p:cBhvr>
                                        <p:cTn id="62" dur="500"/>
                                        <p:tgtEl>
                                          <p:spTgt spid="325"/>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326"/>
                                        </p:tgtEl>
                                        <p:attrNameLst>
                                          <p:attrName>style.visibility</p:attrName>
                                        </p:attrNameLst>
                                      </p:cBhvr>
                                      <p:to>
                                        <p:strVal val="visible"/>
                                      </p:to>
                                    </p:set>
                                    <p:animEffect transition="in" filter="fade">
                                      <p:cBhvr>
                                        <p:cTn id="65" dur="500"/>
                                        <p:tgtEl>
                                          <p:spTgt spid="326"/>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327"/>
                                        </p:tgtEl>
                                        <p:attrNameLst>
                                          <p:attrName>style.visibility</p:attrName>
                                        </p:attrNameLst>
                                      </p:cBhvr>
                                      <p:to>
                                        <p:strVal val="visible"/>
                                      </p:to>
                                    </p:set>
                                    <p:animEffect transition="in" filter="fade">
                                      <p:cBhvr>
                                        <p:cTn id="68" dur="500"/>
                                        <p:tgtEl>
                                          <p:spTgt spid="327"/>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328"/>
                                        </p:tgtEl>
                                        <p:attrNameLst>
                                          <p:attrName>style.visibility</p:attrName>
                                        </p:attrNameLst>
                                      </p:cBhvr>
                                      <p:to>
                                        <p:strVal val="visible"/>
                                      </p:to>
                                    </p:set>
                                    <p:animEffect transition="in" filter="fade">
                                      <p:cBhvr>
                                        <p:cTn id="71" dur="500"/>
                                        <p:tgtEl>
                                          <p:spTgt spid="328"/>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29"/>
                                        </p:tgtEl>
                                        <p:attrNameLst>
                                          <p:attrName>style.visibility</p:attrName>
                                        </p:attrNameLst>
                                      </p:cBhvr>
                                      <p:to>
                                        <p:strVal val="visible"/>
                                      </p:to>
                                    </p:set>
                                    <p:animEffect transition="in" filter="fade">
                                      <p:cBhvr>
                                        <p:cTn id="74" dur="500"/>
                                        <p:tgtEl>
                                          <p:spTgt spid="329"/>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30"/>
                                        </p:tgtEl>
                                        <p:attrNameLst>
                                          <p:attrName>style.visibility</p:attrName>
                                        </p:attrNameLst>
                                      </p:cBhvr>
                                      <p:to>
                                        <p:strVal val="visible"/>
                                      </p:to>
                                    </p:set>
                                    <p:animEffect transition="in" filter="fade">
                                      <p:cBhvr>
                                        <p:cTn id="77" dur="500"/>
                                        <p:tgtEl>
                                          <p:spTgt spid="330"/>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332"/>
                                        </p:tgtEl>
                                        <p:attrNameLst>
                                          <p:attrName>style.visibility</p:attrName>
                                        </p:attrNameLst>
                                      </p:cBhvr>
                                      <p:to>
                                        <p:strVal val="visible"/>
                                      </p:to>
                                    </p:set>
                                    <p:animEffect transition="in" filter="fade">
                                      <p:cBhvr>
                                        <p:cTn id="80" dur="500"/>
                                        <p:tgtEl>
                                          <p:spTgt spid="332"/>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33"/>
                                        </p:tgtEl>
                                        <p:attrNameLst>
                                          <p:attrName>style.visibility</p:attrName>
                                        </p:attrNameLst>
                                      </p:cBhvr>
                                      <p:to>
                                        <p:strVal val="visible"/>
                                      </p:to>
                                    </p:set>
                                    <p:animEffect transition="in" filter="fade">
                                      <p:cBhvr>
                                        <p:cTn id="83" dur="500"/>
                                        <p:tgtEl>
                                          <p:spTgt spid="333"/>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34"/>
                                        </p:tgtEl>
                                        <p:attrNameLst>
                                          <p:attrName>style.visibility</p:attrName>
                                        </p:attrNameLst>
                                      </p:cBhvr>
                                      <p:to>
                                        <p:strVal val="visible"/>
                                      </p:to>
                                    </p:set>
                                    <p:animEffect transition="in" filter="fade">
                                      <p:cBhvr>
                                        <p:cTn id="86" dur="500"/>
                                        <p:tgtEl>
                                          <p:spTgt spid="33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35"/>
                                        </p:tgtEl>
                                        <p:attrNameLst>
                                          <p:attrName>style.visibility</p:attrName>
                                        </p:attrNameLst>
                                      </p:cBhvr>
                                      <p:to>
                                        <p:strVal val="visible"/>
                                      </p:to>
                                    </p:set>
                                    <p:animEffect transition="in" filter="fade">
                                      <p:cBhvr>
                                        <p:cTn id="89" dur="500"/>
                                        <p:tgtEl>
                                          <p:spTgt spid="33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36"/>
                                        </p:tgtEl>
                                        <p:attrNameLst>
                                          <p:attrName>style.visibility</p:attrName>
                                        </p:attrNameLst>
                                      </p:cBhvr>
                                      <p:to>
                                        <p:strVal val="visible"/>
                                      </p:to>
                                    </p:set>
                                    <p:animEffect transition="in" filter="fade">
                                      <p:cBhvr>
                                        <p:cTn id="92" dur="500"/>
                                        <p:tgtEl>
                                          <p:spTgt spid="336"/>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37"/>
                                        </p:tgtEl>
                                        <p:attrNameLst>
                                          <p:attrName>style.visibility</p:attrName>
                                        </p:attrNameLst>
                                      </p:cBhvr>
                                      <p:to>
                                        <p:strVal val="visible"/>
                                      </p:to>
                                    </p:set>
                                    <p:animEffect transition="in" filter="fade">
                                      <p:cBhvr>
                                        <p:cTn id="95" dur="500"/>
                                        <p:tgtEl>
                                          <p:spTgt spid="337"/>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338"/>
                                        </p:tgtEl>
                                        <p:attrNameLst>
                                          <p:attrName>style.visibility</p:attrName>
                                        </p:attrNameLst>
                                      </p:cBhvr>
                                      <p:to>
                                        <p:strVal val="visible"/>
                                      </p:to>
                                    </p:set>
                                    <p:animEffect transition="in" filter="fade">
                                      <p:cBhvr>
                                        <p:cTn id="98" dur="500"/>
                                        <p:tgtEl>
                                          <p:spTgt spid="338"/>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339"/>
                                        </p:tgtEl>
                                        <p:attrNameLst>
                                          <p:attrName>style.visibility</p:attrName>
                                        </p:attrNameLst>
                                      </p:cBhvr>
                                      <p:to>
                                        <p:strVal val="visible"/>
                                      </p:to>
                                    </p:set>
                                    <p:animEffect transition="in" filter="fade">
                                      <p:cBhvr>
                                        <p:cTn id="101" dur="500"/>
                                        <p:tgtEl>
                                          <p:spTgt spid="339"/>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40"/>
                                        </p:tgtEl>
                                        <p:attrNameLst>
                                          <p:attrName>style.visibility</p:attrName>
                                        </p:attrNameLst>
                                      </p:cBhvr>
                                      <p:to>
                                        <p:strVal val="visible"/>
                                      </p:to>
                                    </p:set>
                                    <p:animEffect transition="in" filter="fade">
                                      <p:cBhvr>
                                        <p:cTn id="104" dur="500"/>
                                        <p:tgtEl>
                                          <p:spTgt spid="340"/>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41"/>
                                        </p:tgtEl>
                                        <p:attrNameLst>
                                          <p:attrName>style.visibility</p:attrName>
                                        </p:attrNameLst>
                                      </p:cBhvr>
                                      <p:to>
                                        <p:strVal val="visible"/>
                                      </p:to>
                                    </p:set>
                                    <p:animEffect transition="in" filter="fade">
                                      <p:cBhvr>
                                        <p:cTn id="107" dur="500"/>
                                        <p:tgtEl>
                                          <p:spTgt spid="34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42"/>
                                        </p:tgtEl>
                                        <p:attrNameLst>
                                          <p:attrName>style.visibility</p:attrName>
                                        </p:attrNameLst>
                                      </p:cBhvr>
                                      <p:to>
                                        <p:strVal val="visible"/>
                                      </p:to>
                                    </p:set>
                                    <p:animEffect transition="in" filter="fade">
                                      <p:cBhvr>
                                        <p:cTn id="110" dur="500"/>
                                        <p:tgtEl>
                                          <p:spTgt spid="342"/>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343"/>
                                        </p:tgtEl>
                                        <p:attrNameLst>
                                          <p:attrName>style.visibility</p:attrName>
                                        </p:attrNameLst>
                                      </p:cBhvr>
                                      <p:to>
                                        <p:strVal val="visible"/>
                                      </p:to>
                                    </p:set>
                                    <p:animEffect transition="in" filter="fade">
                                      <p:cBhvr>
                                        <p:cTn id="113" dur="500"/>
                                        <p:tgtEl>
                                          <p:spTgt spid="343"/>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344"/>
                                        </p:tgtEl>
                                        <p:attrNameLst>
                                          <p:attrName>style.visibility</p:attrName>
                                        </p:attrNameLst>
                                      </p:cBhvr>
                                      <p:to>
                                        <p:strVal val="visible"/>
                                      </p:to>
                                    </p:set>
                                    <p:animEffect transition="in" filter="fade">
                                      <p:cBhvr>
                                        <p:cTn id="116" dur="500"/>
                                        <p:tgtEl>
                                          <p:spTgt spid="344"/>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345"/>
                                        </p:tgtEl>
                                        <p:attrNameLst>
                                          <p:attrName>style.visibility</p:attrName>
                                        </p:attrNameLst>
                                      </p:cBhvr>
                                      <p:to>
                                        <p:strVal val="visible"/>
                                      </p:to>
                                    </p:set>
                                    <p:animEffect transition="in" filter="fade">
                                      <p:cBhvr>
                                        <p:cTn id="119" dur="500"/>
                                        <p:tgtEl>
                                          <p:spTgt spid="345"/>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346"/>
                                        </p:tgtEl>
                                        <p:attrNameLst>
                                          <p:attrName>style.visibility</p:attrName>
                                        </p:attrNameLst>
                                      </p:cBhvr>
                                      <p:to>
                                        <p:strVal val="visible"/>
                                      </p:to>
                                    </p:set>
                                    <p:animEffect transition="in" filter="fade">
                                      <p:cBhvr>
                                        <p:cTn id="122" dur="500"/>
                                        <p:tgtEl>
                                          <p:spTgt spid="346"/>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347"/>
                                        </p:tgtEl>
                                        <p:attrNameLst>
                                          <p:attrName>style.visibility</p:attrName>
                                        </p:attrNameLst>
                                      </p:cBhvr>
                                      <p:to>
                                        <p:strVal val="visible"/>
                                      </p:to>
                                    </p:set>
                                    <p:animEffect transition="in" filter="fade">
                                      <p:cBhvr>
                                        <p:cTn id="125" dur="500"/>
                                        <p:tgtEl>
                                          <p:spTgt spid="347"/>
                                        </p:tgtEl>
                                      </p:cBhvr>
                                    </p:animEffect>
                                  </p:childTnLst>
                                </p:cTn>
                              </p:par>
                              <p:par>
                                <p:cTn id="126" presetID="10" presetClass="entr" presetSubtype="0" fill="hold" grpId="0" nodeType="withEffect">
                                  <p:stCondLst>
                                    <p:cond delay="0"/>
                                  </p:stCondLst>
                                  <p:childTnLst>
                                    <p:set>
                                      <p:cBhvr>
                                        <p:cTn id="127" dur="1" fill="hold">
                                          <p:stCondLst>
                                            <p:cond delay="0"/>
                                          </p:stCondLst>
                                        </p:cTn>
                                        <p:tgtEl>
                                          <p:spTgt spid="348"/>
                                        </p:tgtEl>
                                        <p:attrNameLst>
                                          <p:attrName>style.visibility</p:attrName>
                                        </p:attrNameLst>
                                      </p:cBhvr>
                                      <p:to>
                                        <p:strVal val="visible"/>
                                      </p:to>
                                    </p:set>
                                    <p:animEffect transition="in" filter="fade">
                                      <p:cBhvr>
                                        <p:cTn id="128" dur="500"/>
                                        <p:tgtEl>
                                          <p:spTgt spid="348"/>
                                        </p:tgtEl>
                                      </p:cBhvr>
                                    </p:animEffect>
                                  </p:childTnLst>
                                </p:cTn>
                              </p:par>
                              <p:par>
                                <p:cTn id="129" presetID="10" presetClass="entr" presetSubtype="0" fill="hold" grpId="0" nodeType="withEffect">
                                  <p:stCondLst>
                                    <p:cond delay="0"/>
                                  </p:stCondLst>
                                  <p:childTnLst>
                                    <p:set>
                                      <p:cBhvr>
                                        <p:cTn id="130" dur="1" fill="hold">
                                          <p:stCondLst>
                                            <p:cond delay="0"/>
                                          </p:stCondLst>
                                        </p:cTn>
                                        <p:tgtEl>
                                          <p:spTgt spid="349"/>
                                        </p:tgtEl>
                                        <p:attrNameLst>
                                          <p:attrName>style.visibility</p:attrName>
                                        </p:attrNameLst>
                                      </p:cBhvr>
                                      <p:to>
                                        <p:strVal val="visible"/>
                                      </p:to>
                                    </p:set>
                                    <p:animEffect transition="in" filter="fade">
                                      <p:cBhvr>
                                        <p:cTn id="131" dur="500"/>
                                        <p:tgtEl>
                                          <p:spTgt spid="349"/>
                                        </p:tgtEl>
                                      </p:cBhvr>
                                    </p:animEffect>
                                  </p:childTnLst>
                                </p:cTn>
                              </p:par>
                              <p:par>
                                <p:cTn id="132" presetID="10" presetClass="entr" presetSubtype="0" fill="hold" grpId="0" nodeType="withEffect">
                                  <p:stCondLst>
                                    <p:cond delay="0"/>
                                  </p:stCondLst>
                                  <p:childTnLst>
                                    <p:set>
                                      <p:cBhvr>
                                        <p:cTn id="133" dur="1" fill="hold">
                                          <p:stCondLst>
                                            <p:cond delay="0"/>
                                          </p:stCondLst>
                                        </p:cTn>
                                        <p:tgtEl>
                                          <p:spTgt spid="350"/>
                                        </p:tgtEl>
                                        <p:attrNameLst>
                                          <p:attrName>style.visibility</p:attrName>
                                        </p:attrNameLst>
                                      </p:cBhvr>
                                      <p:to>
                                        <p:strVal val="visible"/>
                                      </p:to>
                                    </p:set>
                                    <p:animEffect transition="in" filter="fade">
                                      <p:cBhvr>
                                        <p:cTn id="134" dur="500"/>
                                        <p:tgtEl>
                                          <p:spTgt spid="350"/>
                                        </p:tgtEl>
                                      </p:cBhvr>
                                    </p:animEffect>
                                  </p:childTnLst>
                                </p:cTn>
                              </p:par>
                              <p:par>
                                <p:cTn id="135" presetID="10" presetClass="entr" presetSubtype="0" fill="hold" grpId="0" nodeType="withEffect">
                                  <p:stCondLst>
                                    <p:cond delay="0"/>
                                  </p:stCondLst>
                                  <p:childTnLst>
                                    <p:set>
                                      <p:cBhvr>
                                        <p:cTn id="136" dur="1" fill="hold">
                                          <p:stCondLst>
                                            <p:cond delay="0"/>
                                          </p:stCondLst>
                                        </p:cTn>
                                        <p:tgtEl>
                                          <p:spTgt spid="351"/>
                                        </p:tgtEl>
                                        <p:attrNameLst>
                                          <p:attrName>style.visibility</p:attrName>
                                        </p:attrNameLst>
                                      </p:cBhvr>
                                      <p:to>
                                        <p:strVal val="visible"/>
                                      </p:to>
                                    </p:set>
                                    <p:animEffect transition="in" filter="fade">
                                      <p:cBhvr>
                                        <p:cTn id="137" dur="500"/>
                                        <p:tgtEl>
                                          <p:spTgt spid="351"/>
                                        </p:tgtEl>
                                      </p:cBhvr>
                                    </p:animEffect>
                                  </p:childTnLst>
                                </p:cTn>
                              </p:par>
                              <p:par>
                                <p:cTn id="138" presetID="10" presetClass="entr" presetSubtype="0" fill="hold" grpId="0" nodeType="withEffect">
                                  <p:stCondLst>
                                    <p:cond delay="0"/>
                                  </p:stCondLst>
                                  <p:childTnLst>
                                    <p:set>
                                      <p:cBhvr>
                                        <p:cTn id="139" dur="1" fill="hold">
                                          <p:stCondLst>
                                            <p:cond delay="0"/>
                                          </p:stCondLst>
                                        </p:cTn>
                                        <p:tgtEl>
                                          <p:spTgt spid="352"/>
                                        </p:tgtEl>
                                        <p:attrNameLst>
                                          <p:attrName>style.visibility</p:attrName>
                                        </p:attrNameLst>
                                      </p:cBhvr>
                                      <p:to>
                                        <p:strVal val="visible"/>
                                      </p:to>
                                    </p:set>
                                    <p:animEffect transition="in" filter="fade">
                                      <p:cBhvr>
                                        <p:cTn id="140" dur="500"/>
                                        <p:tgtEl>
                                          <p:spTgt spid="352"/>
                                        </p:tgtEl>
                                      </p:cBhvr>
                                    </p:animEffect>
                                  </p:childTnLst>
                                </p:cTn>
                              </p:par>
                              <p:par>
                                <p:cTn id="141" presetID="10" presetClass="entr" presetSubtype="0" fill="hold" grpId="0" nodeType="withEffect">
                                  <p:stCondLst>
                                    <p:cond delay="0"/>
                                  </p:stCondLst>
                                  <p:childTnLst>
                                    <p:set>
                                      <p:cBhvr>
                                        <p:cTn id="142" dur="1" fill="hold">
                                          <p:stCondLst>
                                            <p:cond delay="0"/>
                                          </p:stCondLst>
                                        </p:cTn>
                                        <p:tgtEl>
                                          <p:spTgt spid="353"/>
                                        </p:tgtEl>
                                        <p:attrNameLst>
                                          <p:attrName>style.visibility</p:attrName>
                                        </p:attrNameLst>
                                      </p:cBhvr>
                                      <p:to>
                                        <p:strVal val="visible"/>
                                      </p:to>
                                    </p:set>
                                    <p:animEffect transition="in" filter="fade">
                                      <p:cBhvr>
                                        <p:cTn id="143" dur="500"/>
                                        <p:tgtEl>
                                          <p:spTgt spid="353"/>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354"/>
                                        </p:tgtEl>
                                        <p:attrNameLst>
                                          <p:attrName>style.visibility</p:attrName>
                                        </p:attrNameLst>
                                      </p:cBhvr>
                                      <p:to>
                                        <p:strVal val="visible"/>
                                      </p:to>
                                    </p:set>
                                    <p:animEffect transition="in" filter="fade">
                                      <p:cBhvr>
                                        <p:cTn id="146" dur="500"/>
                                        <p:tgtEl>
                                          <p:spTgt spid="354"/>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355"/>
                                        </p:tgtEl>
                                        <p:attrNameLst>
                                          <p:attrName>style.visibility</p:attrName>
                                        </p:attrNameLst>
                                      </p:cBhvr>
                                      <p:to>
                                        <p:strVal val="visible"/>
                                      </p:to>
                                    </p:set>
                                    <p:animEffect transition="in" filter="fade">
                                      <p:cBhvr>
                                        <p:cTn id="149" dur="500"/>
                                        <p:tgtEl>
                                          <p:spTgt spid="355"/>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356"/>
                                        </p:tgtEl>
                                        <p:attrNameLst>
                                          <p:attrName>style.visibility</p:attrName>
                                        </p:attrNameLst>
                                      </p:cBhvr>
                                      <p:to>
                                        <p:strVal val="visible"/>
                                      </p:to>
                                    </p:set>
                                    <p:animEffect transition="in" filter="fade">
                                      <p:cBhvr>
                                        <p:cTn id="152" dur="500"/>
                                        <p:tgtEl>
                                          <p:spTgt spid="356"/>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357"/>
                                        </p:tgtEl>
                                        <p:attrNameLst>
                                          <p:attrName>style.visibility</p:attrName>
                                        </p:attrNameLst>
                                      </p:cBhvr>
                                      <p:to>
                                        <p:strVal val="visible"/>
                                      </p:to>
                                    </p:set>
                                    <p:animEffect transition="in" filter="fade">
                                      <p:cBhvr>
                                        <p:cTn id="155" dur="500"/>
                                        <p:tgtEl>
                                          <p:spTgt spid="35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358"/>
                                        </p:tgtEl>
                                        <p:attrNameLst>
                                          <p:attrName>style.visibility</p:attrName>
                                        </p:attrNameLst>
                                      </p:cBhvr>
                                      <p:to>
                                        <p:strVal val="visible"/>
                                      </p:to>
                                    </p:set>
                                    <p:animEffect transition="in" filter="fade">
                                      <p:cBhvr>
                                        <p:cTn id="158" dur="500"/>
                                        <p:tgtEl>
                                          <p:spTgt spid="358"/>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359"/>
                                        </p:tgtEl>
                                        <p:attrNameLst>
                                          <p:attrName>style.visibility</p:attrName>
                                        </p:attrNameLst>
                                      </p:cBhvr>
                                      <p:to>
                                        <p:strVal val="visible"/>
                                      </p:to>
                                    </p:set>
                                    <p:animEffect transition="in" filter="fade">
                                      <p:cBhvr>
                                        <p:cTn id="161" dur="500"/>
                                        <p:tgtEl>
                                          <p:spTgt spid="359"/>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360"/>
                                        </p:tgtEl>
                                        <p:attrNameLst>
                                          <p:attrName>style.visibility</p:attrName>
                                        </p:attrNameLst>
                                      </p:cBhvr>
                                      <p:to>
                                        <p:strVal val="visible"/>
                                      </p:to>
                                    </p:set>
                                    <p:animEffect transition="in" filter="fade">
                                      <p:cBhvr>
                                        <p:cTn id="164" dur="500"/>
                                        <p:tgtEl>
                                          <p:spTgt spid="360"/>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361"/>
                                        </p:tgtEl>
                                        <p:attrNameLst>
                                          <p:attrName>style.visibility</p:attrName>
                                        </p:attrNameLst>
                                      </p:cBhvr>
                                      <p:to>
                                        <p:strVal val="visible"/>
                                      </p:to>
                                    </p:set>
                                    <p:animEffect transition="in" filter="fade">
                                      <p:cBhvr>
                                        <p:cTn id="167" dur="500"/>
                                        <p:tgtEl>
                                          <p:spTgt spid="361"/>
                                        </p:tgtEl>
                                      </p:cBhvr>
                                    </p:animEffect>
                                  </p:childTnLst>
                                </p:cTn>
                              </p:par>
                              <p:par>
                                <p:cTn id="168" presetID="10" presetClass="entr" presetSubtype="0" fill="hold" grpId="0" nodeType="withEffect">
                                  <p:stCondLst>
                                    <p:cond delay="0"/>
                                  </p:stCondLst>
                                  <p:childTnLst>
                                    <p:set>
                                      <p:cBhvr>
                                        <p:cTn id="169" dur="1" fill="hold">
                                          <p:stCondLst>
                                            <p:cond delay="0"/>
                                          </p:stCondLst>
                                        </p:cTn>
                                        <p:tgtEl>
                                          <p:spTgt spid="362"/>
                                        </p:tgtEl>
                                        <p:attrNameLst>
                                          <p:attrName>style.visibility</p:attrName>
                                        </p:attrNameLst>
                                      </p:cBhvr>
                                      <p:to>
                                        <p:strVal val="visible"/>
                                      </p:to>
                                    </p:set>
                                    <p:animEffect transition="in" filter="fade">
                                      <p:cBhvr>
                                        <p:cTn id="170" dur="500"/>
                                        <p:tgtEl>
                                          <p:spTgt spid="362"/>
                                        </p:tgtEl>
                                      </p:cBhvr>
                                    </p:animEffect>
                                  </p:childTnLst>
                                </p:cTn>
                              </p:par>
                            </p:childTnLst>
                          </p:cTn>
                        </p:par>
                      </p:childTnLst>
                    </p:cTn>
                  </p:par>
                  <p:par>
                    <p:cTn id="171" fill="hold">
                      <p:stCondLst>
                        <p:cond delay="indefinite"/>
                      </p:stCondLst>
                      <p:childTnLst>
                        <p:par>
                          <p:cTn id="172" fill="hold">
                            <p:stCondLst>
                              <p:cond delay="0"/>
                            </p:stCondLst>
                            <p:childTnLst>
                              <p:par>
                                <p:cTn id="173" presetID="10" presetClass="entr" presetSubtype="0" fill="hold" grpId="0" nodeType="clickEffect">
                                  <p:stCondLst>
                                    <p:cond delay="0"/>
                                  </p:stCondLst>
                                  <p:childTnLst>
                                    <p:set>
                                      <p:cBhvr>
                                        <p:cTn id="174" dur="1" fill="hold">
                                          <p:stCondLst>
                                            <p:cond delay="0"/>
                                          </p:stCondLst>
                                        </p:cTn>
                                        <p:tgtEl>
                                          <p:spTgt spid="363"/>
                                        </p:tgtEl>
                                        <p:attrNameLst>
                                          <p:attrName>style.visibility</p:attrName>
                                        </p:attrNameLst>
                                      </p:cBhvr>
                                      <p:to>
                                        <p:strVal val="visible"/>
                                      </p:to>
                                    </p:set>
                                    <p:animEffect transition="in" filter="fade">
                                      <p:cBhvr>
                                        <p:cTn id="175" dur="500"/>
                                        <p:tgtEl>
                                          <p:spTgt spid="363"/>
                                        </p:tgtEl>
                                      </p:cBhvr>
                                    </p:animEffect>
                                  </p:childTnLst>
                                </p:cTn>
                              </p:par>
                              <p:par>
                                <p:cTn id="176" presetID="10" presetClass="entr" presetSubtype="0" fill="hold" nodeType="withEffect">
                                  <p:stCondLst>
                                    <p:cond delay="0"/>
                                  </p:stCondLst>
                                  <p:childTnLst>
                                    <p:set>
                                      <p:cBhvr>
                                        <p:cTn id="177" dur="1" fill="hold">
                                          <p:stCondLst>
                                            <p:cond delay="0"/>
                                          </p:stCondLst>
                                        </p:cTn>
                                        <p:tgtEl>
                                          <p:spTgt spid="500"/>
                                        </p:tgtEl>
                                        <p:attrNameLst>
                                          <p:attrName>style.visibility</p:attrName>
                                        </p:attrNameLst>
                                      </p:cBhvr>
                                      <p:to>
                                        <p:strVal val="visible"/>
                                      </p:to>
                                    </p:set>
                                    <p:animEffect transition="in" filter="fade">
                                      <p:cBhvr>
                                        <p:cTn id="178" dur="500"/>
                                        <p:tgtEl>
                                          <p:spTgt spid="500"/>
                                        </p:tgtEl>
                                      </p:cBhvr>
                                    </p:animEffect>
                                  </p:childTnLst>
                                </p:cTn>
                              </p:par>
                            </p:childTnLst>
                          </p:cTn>
                        </p:par>
                        <p:par>
                          <p:cTn id="179" fill="hold">
                            <p:stCondLst>
                              <p:cond delay="500"/>
                            </p:stCondLst>
                            <p:childTnLst>
                              <p:par>
                                <p:cTn id="180" presetID="10" presetClass="entr" presetSubtype="0" fill="hold" grpId="0" nodeType="afterEffect">
                                  <p:stCondLst>
                                    <p:cond delay="0"/>
                                  </p:stCondLst>
                                  <p:childTnLst>
                                    <p:set>
                                      <p:cBhvr>
                                        <p:cTn id="181" dur="1" fill="hold">
                                          <p:stCondLst>
                                            <p:cond delay="0"/>
                                          </p:stCondLst>
                                        </p:cTn>
                                        <p:tgtEl>
                                          <p:spTgt spid="364"/>
                                        </p:tgtEl>
                                        <p:attrNameLst>
                                          <p:attrName>style.visibility</p:attrName>
                                        </p:attrNameLst>
                                      </p:cBhvr>
                                      <p:to>
                                        <p:strVal val="visible"/>
                                      </p:to>
                                    </p:set>
                                    <p:animEffect transition="in" filter="fade">
                                      <p:cBhvr>
                                        <p:cTn id="182" dur="500"/>
                                        <p:tgtEl>
                                          <p:spTgt spid="364"/>
                                        </p:tgtEl>
                                      </p:cBhvr>
                                    </p:animEffect>
                                  </p:childTnLst>
                                </p:cTn>
                              </p:par>
                            </p:childTnLst>
                          </p:cTn>
                        </p:par>
                        <p:par>
                          <p:cTn id="183" fill="hold">
                            <p:stCondLst>
                              <p:cond delay="1000"/>
                            </p:stCondLst>
                            <p:childTnLst>
                              <p:par>
                                <p:cTn id="184" presetID="10" presetClass="entr" presetSubtype="0" fill="hold" grpId="0" nodeType="afterEffect">
                                  <p:stCondLst>
                                    <p:cond delay="0"/>
                                  </p:stCondLst>
                                  <p:childTnLst>
                                    <p:set>
                                      <p:cBhvr>
                                        <p:cTn id="185" dur="1" fill="hold">
                                          <p:stCondLst>
                                            <p:cond delay="0"/>
                                          </p:stCondLst>
                                        </p:cTn>
                                        <p:tgtEl>
                                          <p:spTgt spid="503"/>
                                        </p:tgtEl>
                                        <p:attrNameLst>
                                          <p:attrName>style.visibility</p:attrName>
                                        </p:attrNameLst>
                                      </p:cBhvr>
                                      <p:to>
                                        <p:strVal val="visible"/>
                                      </p:to>
                                    </p:set>
                                    <p:animEffect transition="in" filter="fade">
                                      <p:cBhvr>
                                        <p:cTn id="186" dur="500"/>
                                        <p:tgtEl>
                                          <p:spTgt spid="503"/>
                                        </p:tgtEl>
                                      </p:cBhvr>
                                    </p:animEffect>
                                  </p:childTnLst>
                                </p:cTn>
                              </p:par>
                            </p:childTnLst>
                          </p:cTn>
                        </p:par>
                      </p:childTnLst>
                    </p:cTn>
                  </p:par>
                  <p:par>
                    <p:cTn id="187" fill="hold">
                      <p:stCondLst>
                        <p:cond delay="indefinite"/>
                      </p:stCondLst>
                      <p:childTnLst>
                        <p:par>
                          <p:cTn id="188" fill="hold">
                            <p:stCondLst>
                              <p:cond delay="0"/>
                            </p:stCondLst>
                            <p:childTnLst>
                              <p:par>
                                <p:cTn id="189" presetID="10" presetClass="entr" presetSubtype="0" fill="hold" nodeType="clickEffect">
                                  <p:stCondLst>
                                    <p:cond delay="0"/>
                                  </p:stCondLst>
                                  <p:childTnLst>
                                    <p:set>
                                      <p:cBhvr>
                                        <p:cTn id="190" dur="1" fill="hold">
                                          <p:stCondLst>
                                            <p:cond delay="0"/>
                                          </p:stCondLst>
                                        </p:cTn>
                                        <p:tgtEl>
                                          <p:spTgt spid="365"/>
                                        </p:tgtEl>
                                        <p:attrNameLst>
                                          <p:attrName>style.visibility</p:attrName>
                                        </p:attrNameLst>
                                      </p:cBhvr>
                                      <p:to>
                                        <p:strVal val="visible"/>
                                      </p:to>
                                    </p:set>
                                    <p:animEffect transition="in" filter="fade">
                                      <p:cBhvr>
                                        <p:cTn id="191" dur="500"/>
                                        <p:tgtEl>
                                          <p:spTgt spid="365"/>
                                        </p:tgtEl>
                                      </p:cBhvr>
                                    </p:animEffect>
                                  </p:childTnLst>
                                </p:cTn>
                              </p:par>
                            </p:childTnLst>
                          </p:cTn>
                        </p:par>
                      </p:childTnLst>
                    </p:cTn>
                  </p:par>
                  <p:par>
                    <p:cTn id="192" fill="hold">
                      <p:stCondLst>
                        <p:cond delay="indefinite"/>
                      </p:stCondLst>
                      <p:childTnLst>
                        <p:par>
                          <p:cTn id="193" fill="hold">
                            <p:stCondLst>
                              <p:cond delay="0"/>
                            </p:stCondLst>
                            <p:childTnLst>
                              <p:par>
                                <p:cTn id="194" presetID="10" presetClass="entr" presetSubtype="0" fill="hold" nodeType="clickEffect">
                                  <p:stCondLst>
                                    <p:cond delay="0"/>
                                  </p:stCondLst>
                                  <p:childTnLst>
                                    <p:set>
                                      <p:cBhvr>
                                        <p:cTn id="195" dur="1" fill="hold">
                                          <p:stCondLst>
                                            <p:cond delay="0"/>
                                          </p:stCondLst>
                                        </p:cTn>
                                        <p:tgtEl>
                                          <p:spTgt spid="399"/>
                                        </p:tgtEl>
                                        <p:attrNameLst>
                                          <p:attrName>style.visibility</p:attrName>
                                        </p:attrNameLst>
                                      </p:cBhvr>
                                      <p:to>
                                        <p:strVal val="visible"/>
                                      </p:to>
                                    </p:set>
                                    <p:animEffect transition="in" filter="fade">
                                      <p:cBhvr>
                                        <p:cTn id="196" dur="500"/>
                                        <p:tgtEl>
                                          <p:spTgt spid="399"/>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460"/>
                                        </p:tgtEl>
                                        <p:attrNameLst>
                                          <p:attrName>style.visibility</p:attrName>
                                        </p:attrNameLst>
                                      </p:cBhvr>
                                      <p:to>
                                        <p:strVal val="visible"/>
                                      </p:to>
                                    </p:set>
                                    <p:animEffect transition="in" filter="fade">
                                      <p:cBhvr>
                                        <p:cTn id="201" dur="500"/>
                                        <p:tgtEl>
                                          <p:spTgt spid="460"/>
                                        </p:tgtEl>
                                      </p:cBhvr>
                                    </p:animEffect>
                                  </p:childTnLst>
                                </p:cTn>
                              </p:par>
                            </p:childTnLst>
                          </p:cTn>
                        </p:par>
                      </p:childTnLst>
                    </p:cTn>
                  </p:par>
                  <p:par>
                    <p:cTn id="202" fill="hold">
                      <p:stCondLst>
                        <p:cond delay="indefinite"/>
                      </p:stCondLst>
                      <p:childTnLst>
                        <p:par>
                          <p:cTn id="203" fill="hold">
                            <p:stCondLst>
                              <p:cond delay="0"/>
                            </p:stCondLst>
                            <p:childTnLst>
                              <p:par>
                                <p:cTn id="204" presetID="10" presetClass="exit" presetSubtype="0" fill="hold" grpId="1" nodeType="clickEffect">
                                  <p:stCondLst>
                                    <p:cond delay="0"/>
                                  </p:stCondLst>
                                  <p:childTnLst>
                                    <p:animEffect transition="out" filter="fade">
                                      <p:cBhvr>
                                        <p:cTn id="205" dur="500"/>
                                        <p:tgtEl>
                                          <p:spTgt spid="363"/>
                                        </p:tgtEl>
                                      </p:cBhvr>
                                    </p:animEffect>
                                    <p:set>
                                      <p:cBhvr>
                                        <p:cTn id="206" dur="1" fill="hold">
                                          <p:stCondLst>
                                            <p:cond delay="499"/>
                                          </p:stCondLst>
                                        </p:cTn>
                                        <p:tgtEl>
                                          <p:spTgt spid="363"/>
                                        </p:tgtEl>
                                        <p:attrNameLst>
                                          <p:attrName>style.visibility</p:attrName>
                                        </p:attrNameLst>
                                      </p:cBhvr>
                                      <p:to>
                                        <p:strVal val="hidden"/>
                                      </p:to>
                                    </p:set>
                                  </p:childTnLst>
                                </p:cTn>
                              </p:par>
                              <p:par>
                                <p:cTn id="207" presetID="10" presetClass="exit" presetSubtype="0" fill="hold" grpId="1" nodeType="withEffect">
                                  <p:stCondLst>
                                    <p:cond delay="0"/>
                                  </p:stCondLst>
                                  <p:childTnLst>
                                    <p:animEffect transition="out" filter="fade">
                                      <p:cBhvr>
                                        <p:cTn id="208" dur="500"/>
                                        <p:tgtEl>
                                          <p:spTgt spid="503"/>
                                        </p:tgtEl>
                                      </p:cBhvr>
                                    </p:animEffect>
                                    <p:set>
                                      <p:cBhvr>
                                        <p:cTn id="209" dur="1" fill="hold">
                                          <p:stCondLst>
                                            <p:cond delay="499"/>
                                          </p:stCondLst>
                                        </p:cTn>
                                        <p:tgtEl>
                                          <p:spTgt spid="503"/>
                                        </p:tgtEl>
                                        <p:attrNameLst>
                                          <p:attrName>style.visibility</p:attrName>
                                        </p:attrNameLst>
                                      </p:cBhvr>
                                      <p:to>
                                        <p:strVal val="hidden"/>
                                      </p:to>
                                    </p:set>
                                  </p:childTnLst>
                                </p:cTn>
                              </p:par>
                              <p:par>
                                <p:cTn id="210" presetID="10" presetClass="exit" presetSubtype="0" fill="hold" grpId="1" nodeType="withEffect">
                                  <p:stCondLst>
                                    <p:cond delay="0"/>
                                  </p:stCondLst>
                                  <p:childTnLst>
                                    <p:animEffect transition="out" filter="fade">
                                      <p:cBhvr>
                                        <p:cTn id="211" dur="500"/>
                                        <p:tgtEl>
                                          <p:spTgt spid="364"/>
                                        </p:tgtEl>
                                      </p:cBhvr>
                                    </p:animEffect>
                                    <p:set>
                                      <p:cBhvr>
                                        <p:cTn id="212" dur="1" fill="hold">
                                          <p:stCondLst>
                                            <p:cond delay="499"/>
                                          </p:stCondLst>
                                        </p:cTn>
                                        <p:tgtEl>
                                          <p:spTgt spid="364"/>
                                        </p:tgtEl>
                                        <p:attrNameLst>
                                          <p:attrName>style.visibility</p:attrName>
                                        </p:attrNameLst>
                                      </p:cBhvr>
                                      <p:to>
                                        <p:strVal val="hidden"/>
                                      </p:to>
                                    </p:set>
                                  </p:childTnLst>
                                </p:cTn>
                              </p:par>
                              <p:par>
                                <p:cTn id="213" presetID="10" presetClass="exit" presetSubtype="0" fill="hold" nodeType="withEffect">
                                  <p:stCondLst>
                                    <p:cond delay="0"/>
                                  </p:stCondLst>
                                  <p:childTnLst>
                                    <p:animEffect transition="out" filter="fade">
                                      <p:cBhvr>
                                        <p:cTn id="214" dur="500"/>
                                        <p:tgtEl>
                                          <p:spTgt spid="500"/>
                                        </p:tgtEl>
                                      </p:cBhvr>
                                    </p:animEffect>
                                    <p:set>
                                      <p:cBhvr>
                                        <p:cTn id="215" dur="1" fill="hold">
                                          <p:stCondLst>
                                            <p:cond delay="499"/>
                                          </p:stCondLst>
                                        </p:cTn>
                                        <p:tgtEl>
                                          <p:spTgt spid="5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 grpId="0" build="p"/>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6" grpId="0" animBg="1"/>
      <p:bldP spid="317" grpId="0" animBg="1"/>
      <p:bldP spid="318" grpId="0" animBg="1"/>
      <p:bldP spid="319" grpId="0" animBg="1"/>
      <p:bldP spid="320" grpId="0" animBg="1"/>
      <p:bldP spid="325" grpId="0" animBg="1"/>
      <p:bldP spid="326" grpId="0" animBg="1"/>
      <p:bldP spid="327" grpId="0" animBg="1"/>
      <p:bldP spid="328" grpId="0" animBg="1"/>
      <p:bldP spid="329" grpId="0" animBg="1"/>
      <p:bldP spid="330"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p:bldP spid="363" grpId="1"/>
      <p:bldP spid="364" grpId="0"/>
      <p:bldP spid="364" grpId="1"/>
      <p:bldP spid="503" grpId="0"/>
      <p:bldP spid="503" grpId="1"/>
    </p:bldLst>
  </p:timing>
</p:sld>
</file>

<file path=ppt/theme/theme1.xml><?xml version="1.0" encoding="utf-8"?>
<a:theme xmlns:a="http://schemas.openxmlformats.org/drawingml/2006/main" name="Office Theme">
  <a:themeElements>
    <a:clrScheme name="Learn Zillion">
      <a:dk1>
        <a:sysClr val="windowText" lastClr="000000"/>
      </a:dk1>
      <a:lt1>
        <a:sysClr val="window" lastClr="FFFFFF"/>
      </a:lt1>
      <a:dk2>
        <a:srgbClr val="7F7F7F"/>
      </a:dk2>
      <a:lt2>
        <a:srgbClr val="BFBFBF"/>
      </a:lt2>
      <a:accent1>
        <a:srgbClr val="0078AE"/>
      </a:accent1>
      <a:accent2>
        <a:srgbClr val="00BCE4"/>
      </a:accent2>
      <a:accent3>
        <a:srgbClr val="E86D1F"/>
      </a:accent3>
      <a:accent4>
        <a:srgbClr val="FFD200"/>
      </a:accent4>
      <a:accent5>
        <a:srgbClr val="5E9732"/>
      </a:accent5>
      <a:accent6>
        <a:srgbClr val="8DC63F"/>
      </a:accent6>
      <a:hlink>
        <a:srgbClr val="000000"/>
      </a:hlink>
      <a:folHlink>
        <a:srgbClr val="000000"/>
      </a:folHlink>
    </a:clrScheme>
    <a:fontScheme name="Learn Zillion">
      <a:majorFont>
        <a:latin typeface="Verdana"/>
        <a:ea typeface=""/>
        <a:cs typeface=""/>
      </a:majorFont>
      <a:minorFont>
        <a:latin typeface="Verdana"/>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w="38100">
          <a:solidFill>
            <a:schemeClr val="accent1"/>
          </a:solid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24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dirty="0" smtClean="0">
            <a:latin typeface="Orly's Font" pitchFamily="66" charset="0"/>
            <a:ea typeface="Verdana" pitchFamily="34" charset="0"/>
            <a:cs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6376</TotalTime>
  <Words>1318</Words>
  <Application>Microsoft Office PowerPoint</Application>
  <PresentationFormat>On-screen Show (16:9)</PresentationFormat>
  <Paragraphs>89</Paragraphs>
  <Slides>12</Slides>
  <Notes>12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Arial</vt:lpstr>
      <vt:lpstr>Wingdings</vt:lpstr>
      <vt:lpstr>Courier New</vt:lpstr>
      <vt:lpstr>Orly's Font 2</vt:lpstr>
      <vt:lpstr>Cambria Math</vt:lpstr>
      <vt:lpstr>Calibri</vt:lpstr>
      <vt:lpstr>Verdana</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TM2-1</dc:creator>
  <cp:lastModifiedBy>jwalski</cp:lastModifiedBy>
  <cp:revision>323</cp:revision>
  <dcterms:created xsi:type="dcterms:W3CDTF">2011-06-12T17:04:43Z</dcterms:created>
  <dcterms:modified xsi:type="dcterms:W3CDTF">2016-05-12T15:35:06Z</dcterms:modified>
</cp:coreProperties>
</file>