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E065-9A30-456B-893F-C4F9C642361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922-6139-48EB-B52C-F0E8DD8CE7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17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E065-9A30-456B-893F-C4F9C642361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922-6139-48EB-B52C-F0E8DD8C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1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E065-9A30-456B-893F-C4F9C642361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922-6139-48EB-B52C-F0E8DD8C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0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E065-9A30-456B-893F-C4F9C642361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922-6139-48EB-B52C-F0E8DD8C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5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E065-9A30-456B-893F-C4F9C642361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922-6139-48EB-B52C-F0E8DD8CE7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29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E065-9A30-456B-893F-C4F9C642361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922-6139-48EB-B52C-F0E8DD8C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6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E065-9A30-456B-893F-C4F9C642361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922-6139-48EB-B52C-F0E8DD8C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6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E065-9A30-456B-893F-C4F9C642361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922-6139-48EB-B52C-F0E8DD8C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3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E065-9A30-456B-893F-C4F9C642361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922-6139-48EB-B52C-F0E8DD8C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3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57CE065-9A30-456B-893F-C4F9C642361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5E8922-6139-48EB-B52C-F0E8DD8C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CE065-9A30-456B-893F-C4F9C642361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8922-6139-48EB-B52C-F0E8DD8C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8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7CE065-9A30-456B-893F-C4F9C6423611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45E8922-6139-48EB-B52C-F0E8DD8CE7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32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Volume of composite shapes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9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volume of the shape below.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24" y="1911823"/>
            <a:ext cx="4944459" cy="4140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78839" y="2781837"/>
            <a:ext cx="38250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of top = 28 cm</a:t>
            </a:r>
            <a:r>
              <a:rPr lang="en-US" baseline="30000" dirty="0" smtClean="0"/>
              <a:t>3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r>
              <a:rPr lang="en-US" dirty="0" smtClean="0"/>
              <a:t>V of bottom = 20 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 entire shape = 48 </a:t>
            </a:r>
            <a:r>
              <a:rPr lang="en-US" dirty="0" smtClean="0"/>
              <a:t>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05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volume of the shape below.</a:t>
            </a:r>
            <a:endParaRPr lang="en-US" dirty="0"/>
          </a:p>
        </p:txBody>
      </p:sp>
      <p:pic>
        <p:nvPicPr>
          <p:cNvPr id="1026" name="Picture 2" descr="Image result for volume of composite rectangular pris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8" y="1924743"/>
            <a:ext cx="7206524" cy="393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12169" y="2511381"/>
            <a:ext cx="38250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of left = 64 ft</a:t>
            </a:r>
            <a:r>
              <a:rPr lang="en-US" baseline="30000" dirty="0" smtClean="0"/>
              <a:t>3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r>
              <a:rPr lang="en-US" dirty="0" smtClean="0"/>
              <a:t>V of right = 12 ft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 entire shape = 76 </a:t>
            </a:r>
            <a:r>
              <a:rPr lang="en-US" dirty="0" smtClean="0"/>
              <a:t>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5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volume of the shape below.</a:t>
            </a:r>
            <a:endParaRPr lang="en-US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737360"/>
            <a:ext cx="5305067" cy="415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47019" y="2616349"/>
            <a:ext cx="38250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of left = 288 units</a:t>
            </a:r>
            <a:r>
              <a:rPr lang="en-US" baseline="30000" dirty="0" smtClean="0"/>
              <a:t>3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r>
              <a:rPr lang="en-US" dirty="0" smtClean="0"/>
              <a:t>V of right = 504 units 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 entire shape = 792 units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volume of the shape below.</a:t>
            </a:r>
            <a:endParaRPr lang="en-US" dirty="0"/>
          </a:p>
        </p:txBody>
      </p:sp>
      <p:pic>
        <p:nvPicPr>
          <p:cNvPr id="4098" name="Picture 2" descr="Image result for volume of composite rectangular pris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94" y="1737360"/>
            <a:ext cx="5536887" cy="383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50050" y="2614412"/>
            <a:ext cx="38250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of left = 81 ft</a:t>
            </a:r>
            <a:r>
              <a:rPr lang="en-US" baseline="30000" dirty="0" smtClean="0"/>
              <a:t>3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r>
              <a:rPr lang="en-US" dirty="0" smtClean="0"/>
              <a:t>V of right = 228 ft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 entire shape </a:t>
            </a:r>
            <a:r>
              <a:rPr lang="en-US" smtClean="0"/>
              <a:t>= 309 </a:t>
            </a:r>
            <a:r>
              <a:rPr lang="en-US" dirty="0" smtClean="0"/>
              <a:t>ft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6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</TotalTime>
  <Words>109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Volume of composite shapes</vt:lpstr>
      <vt:lpstr>Find the volume of the shape below.</vt:lpstr>
      <vt:lpstr>Find the volume of the shape below.</vt:lpstr>
      <vt:lpstr>Find the volume of the shape below.</vt:lpstr>
      <vt:lpstr>Find the volume of the shape below.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of composite shapes</dc:title>
  <dc:creator>jwalski</dc:creator>
  <cp:lastModifiedBy>jwalski</cp:lastModifiedBy>
  <cp:revision>2</cp:revision>
  <dcterms:created xsi:type="dcterms:W3CDTF">2017-03-27T11:44:28Z</dcterms:created>
  <dcterms:modified xsi:type="dcterms:W3CDTF">2017-03-27T14:07:15Z</dcterms:modified>
</cp:coreProperties>
</file>