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3" r:id="rId1"/>
  </p:sldMasterIdLst>
  <p:notesMasterIdLst>
    <p:notesMasterId r:id="rId41"/>
  </p:notesMasterIdLst>
  <p:sldIdLst>
    <p:sldId id="318" r:id="rId2"/>
    <p:sldId id="322" r:id="rId3"/>
    <p:sldId id="394" r:id="rId4"/>
    <p:sldId id="276" r:id="rId5"/>
    <p:sldId id="342" r:id="rId6"/>
    <p:sldId id="343" r:id="rId7"/>
    <p:sldId id="344" r:id="rId8"/>
    <p:sldId id="345" r:id="rId9"/>
    <p:sldId id="346" r:id="rId10"/>
    <p:sldId id="389" r:id="rId11"/>
    <p:sldId id="333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400" r:id="rId22"/>
    <p:sldId id="401" r:id="rId23"/>
    <p:sldId id="402" r:id="rId24"/>
    <p:sldId id="403" r:id="rId25"/>
    <p:sldId id="404" r:id="rId26"/>
    <p:sldId id="405" r:id="rId27"/>
    <p:sldId id="406" r:id="rId28"/>
    <p:sldId id="407" r:id="rId29"/>
    <p:sldId id="408" r:id="rId30"/>
    <p:sldId id="409" r:id="rId31"/>
    <p:sldId id="410" r:id="rId32"/>
    <p:sldId id="411" r:id="rId33"/>
    <p:sldId id="412" r:id="rId34"/>
    <p:sldId id="413" r:id="rId35"/>
    <p:sldId id="414" r:id="rId36"/>
    <p:sldId id="415" r:id="rId37"/>
    <p:sldId id="416" r:id="rId38"/>
    <p:sldId id="417" r:id="rId39"/>
    <p:sldId id="418" r:id="rId40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42"/>
    </p:embeddedFont>
    <p:embeddedFont>
      <p:font typeface="Impact" panose="020B0806030902050204" pitchFamily="34" charset="0"/>
      <p:regular r:id="rId43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8" autoAdjust="0"/>
    <p:restoredTop sz="94664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1.fntdata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20AED2-61A3-4D83-BE22-1AC86C28C5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5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E772F1-AC94-4499-A24B-8871B8073691}" type="slidenum">
              <a:rPr lang="en-US"/>
              <a:pPr/>
              <a:t>1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82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</a:t>
            </a:r>
            <a:r>
              <a:rPr lang="en-US">
                <a:cs typeface="Times New Roman" pitchFamily="1" charset="0"/>
              </a:rPr>
              <a:t>© 2006 by Monica Yuskaitis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A4450-B238-41A9-AA3E-91E55BF0E8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</a:t>
            </a:r>
            <a:r>
              <a:rPr lang="en-US">
                <a:cs typeface="Times New Roman" pitchFamily="1" charset="0"/>
              </a:rPr>
              <a:t>© 2006 by Monica Yuskaitis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6AB15-56DB-44B1-8391-0CE29584F0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</a:t>
            </a:r>
            <a:r>
              <a:rPr lang="en-US">
                <a:cs typeface="Times New Roman" pitchFamily="1" charset="0"/>
              </a:rPr>
              <a:t>© 2006 by Monica Yuskaitis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47D5-2A89-4224-94D7-4303E38C54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</a:t>
            </a:r>
            <a:r>
              <a:rPr lang="en-US">
                <a:cs typeface="Times New Roman" pitchFamily="1" charset="0"/>
              </a:rPr>
              <a:t>© 2006 by Monica Yuskaitis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AAC27-F0B6-49BA-B64A-97D105FD26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</a:t>
            </a:r>
            <a:r>
              <a:rPr lang="en-US">
                <a:cs typeface="Times New Roman" pitchFamily="1" charset="0"/>
              </a:rPr>
              <a:t>© 2006 by Monica Yuskaitis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F21BE-A2E1-418B-9CA4-C181C21A5A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</a:t>
            </a:r>
            <a:r>
              <a:rPr lang="en-US">
                <a:cs typeface="Times New Roman" pitchFamily="1" charset="0"/>
              </a:rPr>
              <a:t>© 2006 by Monica Yuskaitis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1E4CF-C7A4-487A-A908-A14E8BC400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</a:t>
            </a:r>
            <a:r>
              <a:rPr lang="en-US">
                <a:cs typeface="Times New Roman" pitchFamily="1" charset="0"/>
              </a:rPr>
              <a:t>© 2006 by Monica Yuskaitis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3258C-EDDD-4D31-AA0C-6EA29CA792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</a:t>
            </a:r>
            <a:r>
              <a:rPr lang="en-US">
                <a:cs typeface="Times New Roman" pitchFamily="1" charset="0"/>
              </a:rPr>
              <a:t>© 2006 by Monica Yuskaitis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551FE-A837-488E-8CBA-20BA72F028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</a:t>
            </a:r>
            <a:r>
              <a:rPr lang="en-US">
                <a:cs typeface="Times New Roman" pitchFamily="1" charset="0"/>
              </a:rPr>
              <a:t>© 2006 by Monica Yuskaitis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AFF48-9508-4356-8E95-92C2FF3977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</a:t>
            </a:r>
            <a:r>
              <a:rPr lang="en-US">
                <a:cs typeface="Times New Roman" pitchFamily="1" charset="0"/>
              </a:rPr>
              <a:t>© 2006 by Monica Yuskaitis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FAAB2-79A9-481C-B4DD-B3A24ED073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</a:t>
            </a:r>
            <a:r>
              <a:rPr lang="en-US">
                <a:cs typeface="Times New Roman" pitchFamily="1" charset="0"/>
              </a:rPr>
              <a:t>© 2006 by Monica Yuskaitis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11629-F847-47BA-88A0-3FC0E8D5E4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00800"/>
            <a:ext cx="381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Copyright </a:t>
            </a:r>
            <a:r>
              <a:rPr lang="en-US">
                <a:cs typeface="Times New Roman" pitchFamily="1" charset="0"/>
              </a:rPr>
              <a:t>© 2006 by Monica Yuskaitis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5916F9-032A-4CB0-92FE-6456C20E6F5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93B8-D02A-4354-96BA-BC384BBB792F}" type="slidenum">
              <a:rPr lang="en-US"/>
              <a:pPr/>
              <a:t>1</a:t>
            </a:fld>
            <a:endParaRPr lang="en-US"/>
          </a:p>
        </p:txBody>
      </p:sp>
      <p:sp>
        <p:nvSpPr>
          <p:cNvPr id="94211" name="WordArt 3"/>
          <p:cNvSpPr>
            <a:spLocks noChangeArrowheads="1" noChangeShapeType="1" noTextEdit="1"/>
          </p:cNvSpPr>
          <p:nvPr/>
        </p:nvSpPr>
        <p:spPr bwMode="auto">
          <a:xfrm>
            <a:off x="1066800" y="2438400"/>
            <a:ext cx="7086600" cy="2971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51188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Fractions 13</a:t>
            </a:r>
          </a:p>
        </p:txBody>
      </p:sp>
      <p:pic>
        <p:nvPicPr>
          <p:cNvPr id="94213" name="Picture 5" descr="Fraction Pi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743200"/>
            <a:ext cx="3600450" cy="2882900"/>
          </a:xfrm>
          <a:prstGeom prst="rect">
            <a:avLst/>
          </a:prstGeom>
          <a:noFill/>
        </p:spPr>
      </p:pic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762000" y="990600"/>
            <a:ext cx="7634288" cy="8239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Subtraction Mixed Numbers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7A8D-333A-4A0D-A123-BB11409C7156}" type="slidenum">
              <a:rPr lang="en-US"/>
              <a:pPr/>
              <a:t>10</a:t>
            </a:fld>
            <a:endParaRPr lang="en-US"/>
          </a:p>
        </p:txBody>
      </p:sp>
      <p:pic>
        <p:nvPicPr>
          <p:cNvPr id="173077" name="Picture 21" descr="22276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219200"/>
            <a:ext cx="3295650" cy="5057775"/>
          </a:xfrm>
          <a:prstGeom prst="rect">
            <a:avLst/>
          </a:prstGeom>
          <a:noFill/>
        </p:spPr>
      </p:pic>
      <p:sp>
        <p:nvSpPr>
          <p:cNvPr id="173078" name="Freeform 22"/>
          <p:cNvSpPr>
            <a:spLocks/>
          </p:cNvSpPr>
          <p:nvPr/>
        </p:nvSpPr>
        <p:spPr bwMode="auto">
          <a:xfrm>
            <a:off x="3352800" y="3657600"/>
            <a:ext cx="2471738" cy="2525713"/>
          </a:xfrm>
          <a:custGeom>
            <a:avLst/>
            <a:gdLst/>
            <a:ahLst/>
            <a:cxnLst>
              <a:cxn ang="0">
                <a:pos x="10" y="978"/>
              </a:cxn>
              <a:cxn ang="0">
                <a:pos x="202" y="914"/>
              </a:cxn>
              <a:cxn ang="0">
                <a:pos x="339" y="832"/>
              </a:cxn>
              <a:cxn ang="0">
                <a:pos x="394" y="777"/>
              </a:cxn>
              <a:cxn ang="0">
                <a:pos x="448" y="805"/>
              </a:cxn>
              <a:cxn ang="0">
                <a:pos x="375" y="896"/>
              </a:cxn>
              <a:cxn ang="0">
                <a:pos x="238" y="978"/>
              </a:cxn>
              <a:cxn ang="0">
                <a:pos x="311" y="960"/>
              </a:cxn>
              <a:cxn ang="0">
                <a:pos x="439" y="887"/>
              </a:cxn>
              <a:cxn ang="0">
                <a:pos x="503" y="859"/>
              </a:cxn>
              <a:cxn ang="0">
                <a:pos x="558" y="905"/>
              </a:cxn>
              <a:cxn ang="0">
                <a:pos x="238" y="1079"/>
              </a:cxn>
              <a:cxn ang="0">
                <a:pos x="384" y="1024"/>
              </a:cxn>
              <a:cxn ang="0">
                <a:pos x="531" y="997"/>
              </a:cxn>
              <a:cxn ang="0">
                <a:pos x="558" y="1042"/>
              </a:cxn>
              <a:cxn ang="0">
                <a:pos x="261" y="1152"/>
              </a:cxn>
              <a:cxn ang="0">
                <a:pos x="366" y="1152"/>
              </a:cxn>
              <a:cxn ang="0">
                <a:pos x="501" y="1152"/>
              </a:cxn>
              <a:cxn ang="0">
                <a:pos x="503" y="1207"/>
              </a:cxn>
              <a:cxn ang="0">
                <a:pos x="309" y="1248"/>
              </a:cxn>
              <a:cxn ang="0">
                <a:pos x="10" y="1243"/>
              </a:cxn>
              <a:cxn ang="0">
                <a:pos x="0" y="1591"/>
              </a:cxn>
              <a:cxn ang="0">
                <a:pos x="1365" y="1584"/>
              </a:cxn>
              <a:cxn ang="0">
                <a:pos x="1365" y="0"/>
              </a:cxn>
              <a:cxn ang="0">
                <a:pos x="21" y="0"/>
              </a:cxn>
              <a:cxn ang="0">
                <a:pos x="10" y="978"/>
              </a:cxn>
            </a:cxnLst>
            <a:rect l="0" t="0" r="r" b="b"/>
            <a:pathLst>
              <a:path w="1365" h="1591">
                <a:moveTo>
                  <a:pt x="10" y="978"/>
                </a:moveTo>
                <a:lnTo>
                  <a:pt x="202" y="914"/>
                </a:lnTo>
                <a:lnTo>
                  <a:pt x="339" y="832"/>
                </a:lnTo>
                <a:lnTo>
                  <a:pt x="394" y="777"/>
                </a:lnTo>
                <a:lnTo>
                  <a:pt x="448" y="805"/>
                </a:lnTo>
                <a:lnTo>
                  <a:pt x="375" y="896"/>
                </a:lnTo>
                <a:lnTo>
                  <a:pt x="238" y="978"/>
                </a:lnTo>
                <a:lnTo>
                  <a:pt x="311" y="960"/>
                </a:lnTo>
                <a:lnTo>
                  <a:pt x="439" y="887"/>
                </a:lnTo>
                <a:lnTo>
                  <a:pt x="503" y="859"/>
                </a:lnTo>
                <a:lnTo>
                  <a:pt x="558" y="905"/>
                </a:lnTo>
                <a:lnTo>
                  <a:pt x="238" y="1079"/>
                </a:lnTo>
                <a:lnTo>
                  <a:pt x="384" y="1024"/>
                </a:lnTo>
                <a:lnTo>
                  <a:pt x="531" y="997"/>
                </a:lnTo>
                <a:lnTo>
                  <a:pt x="558" y="1042"/>
                </a:lnTo>
                <a:lnTo>
                  <a:pt x="261" y="1152"/>
                </a:lnTo>
                <a:lnTo>
                  <a:pt x="366" y="1152"/>
                </a:lnTo>
                <a:lnTo>
                  <a:pt x="501" y="1152"/>
                </a:lnTo>
                <a:lnTo>
                  <a:pt x="503" y="1207"/>
                </a:lnTo>
                <a:lnTo>
                  <a:pt x="309" y="1248"/>
                </a:lnTo>
                <a:lnTo>
                  <a:pt x="10" y="1243"/>
                </a:lnTo>
                <a:lnTo>
                  <a:pt x="0" y="1591"/>
                </a:lnTo>
                <a:lnTo>
                  <a:pt x="1365" y="1584"/>
                </a:lnTo>
                <a:lnTo>
                  <a:pt x="1365" y="0"/>
                </a:lnTo>
                <a:lnTo>
                  <a:pt x="21" y="0"/>
                </a:lnTo>
                <a:lnTo>
                  <a:pt x="10" y="978"/>
                </a:lnTo>
                <a:close/>
              </a:path>
            </a:pathLst>
          </a:custGeom>
          <a:solidFill>
            <a:schemeClr val="tx1"/>
          </a:solidFill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en-US" sz="5400" b="1"/>
              <a:t>Now you can do it!</a:t>
            </a:r>
          </a:p>
        </p:txBody>
      </p:sp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3657600" y="38100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173064" name="Text Box 8"/>
          <p:cNvSpPr txBox="1">
            <a:spLocks noChangeArrowheads="1"/>
          </p:cNvSpPr>
          <p:nvPr/>
        </p:nvSpPr>
        <p:spPr bwMode="auto">
          <a:xfrm>
            <a:off x="3673475" y="4384675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9</a:t>
            </a:r>
          </a:p>
        </p:txBody>
      </p:sp>
      <p:sp>
        <p:nvSpPr>
          <p:cNvPr id="173065" name="Text Box 9"/>
          <p:cNvSpPr txBox="1">
            <a:spLocks noChangeArrowheads="1"/>
          </p:cNvSpPr>
          <p:nvPr/>
        </p:nvSpPr>
        <p:spPr bwMode="auto">
          <a:xfrm>
            <a:off x="3352800" y="4130675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7</a:t>
            </a:r>
          </a:p>
        </p:txBody>
      </p:sp>
      <p:sp>
        <p:nvSpPr>
          <p:cNvPr id="173066" name="Text Box 10"/>
          <p:cNvSpPr txBox="1">
            <a:spLocks noChangeArrowheads="1"/>
          </p:cNvSpPr>
          <p:nvPr/>
        </p:nvSpPr>
        <p:spPr bwMode="auto">
          <a:xfrm>
            <a:off x="4343400" y="38100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4359275" y="4384675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9</a:t>
            </a:r>
          </a:p>
        </p:txBody>
      </p:sp>
      <p:sp>
        <p:nvSpPr>
          <p:cNvPr id="173068" name="Text Box 12"/>
          <p:cNvSpPr txBox="1">
            <a:spLocks noChangeArrowheads="1"/>
          </p:cNvSpPr>
          <p:nvPr/>
        </p:nvSpPr>
        <p:spPr bwMode="auto">
          <a:xfrm>
            <a:off x="5029200" y="4098925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6</a:t>
            </a:r>
          </a:p>
        </p:txBody>
      </p:sp>
      <p:sp>
        <p:nvSpPr>
          <p:cNvPr id="173069" name="Text Box 13"/>
          <p:cNvSpPr txBox="1">
            <a:spLocks noChangeArrowheads="1"/>
          </p:cNvSpPr>
          <p:nvPr/>
        </p:nvSpPr>
        <p:spPr bwMode="auto">
          <a:xfrm>
            <a:off x="5318125" y="38100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7</a:t>
            </a:r>
          </a:p>
        </p:txBody>
      </p:sp>
      <p:sp>
        <p:nvSpPr>
          <p:cNvPr id="173070" name="Text Box 14"/>
          <p:cNvSpPr txBox="1">
            <a:spLocks noChangeArrowheads="1"/>
          </p:cNvSpPr>
          <p:nvPr/>
        </p:nvSpPr>
        <p:spPr bwMode="auto">
          <a:xfrm>
            <a:off x="5334000" y="43434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9</a:t>
            </a:r>
          </a:p>
        </p:txBody>
      </p:sp>
      <p:sp>
        <p:nvSpPr>
          <p:cNvPr id="173071" name="Text Box 15"/>
          <p:cNvSpPr txBox="1">
            <a:spLocks noChangeArrowheads="1"/>
          </p:cNvSpPr>
          <p:nvPr/>
        </p:nvSpPr>
        <p:spPr bwMode="auto">
          <a:xfrm>
            <a:off x="4032250" y="3962400"/>
            <a:ext cx="3873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>
                <a:solidFill>
                  <a:schemeClr val="bg2"/>
                </a:solidFill>
              </a:rPr>
              <a:t>-</a:t>
            </a:r>
          </a:p>
        </p:txBody>
      </p:sp>
      <p:sp>
        <p:nvSpPr>
          <p:cNvPr id="173072" name="Text Box 16"/>
          <p:cNvSpPr txBox="1">
            <a:spLocks noChangeArrowheads="1"/>
          </p:cNvSpPr>
          <p:nvPr/>
        </p:nvSpPr>
        <p:spPr bwMode="auto">
          <a:xfrm>
            <a:off x="4724400" y="4114800"/>
            <a:ext cx="469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=</a:t>
            </a:r>
          </a:p>
        </p:txBody>
      </p:sp>
      <p:sp>
        <p:nvSpPr>
          <p:cNvPr id="173073" name="Line 17"/>
          <p:cNvSpPr>
            <a:spLocks noChangeShapeType="1"/>
          </p:cNvSpPr>
          <p:nvPr/>
        </p:nvSpPr>
        <p:spPr bwMode="auto">
          <a:xfrm>
            <a:off x="3733800" y="4419600"/>
            <a:ext cx="3048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73074" name="Line 18"/>
          <p:cNvSpPr>
            <a:spLocks noChangeShapeType="1"/>
          </p:cNvSpPr>
          <p:nvPr/>
        </p:nvSpPr>
        <p:spPr bwMode="auto">
          <a:xfrm>
            <a:off x="4419600" y="4435475"/>
            <a:ext cx="3048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73075" name="Line 19"/>
          <p:cNvSpPr>
            <a:spLocks noChangeShapeType="1"/>
          </p:cNvSpPr>
          <p:nvPr/>
        </p:nvSpPr>
        <p:spPr bwMode="auto">
          <a:xfrm>
            <a:off x="5410200" y="4419600"/>
            <a:ext cx="3048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D92-1FA1-426D-BD3E-BEB5B029D07C}" type="slidenum">
              <a:rPr lang="en-US"/>
              <a:pPr/>
              <a:t>11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 b="1"/>
              <a:t>Subtract.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1295400" y="1828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213360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7</a:t>
            </a:r>
          </a:p>
        </p:txBody>
      </p:sp>
      <p:sp>
        <p:nvSpPr>
          <p:cNvPr id="114694" name="Line 6"/>
          <p:cNvSpPr>
            <a:spLocks noChangeShapeType="1"/>
          </p:cNvSpPr>
          <p:nvPr/>
        </p:nvSpPr>
        <p:spPr bwMode="auto">
          <a:xfrm>
            <a:off x="20574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21336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114696" name="Line 8"/>
          <p:cNvSpPr>
            <a:spLocks noChangeShapeType="1"/>
          </p:cNvSpPr>
          <p:nvPr/>
        </p:nvSpPr>
        <p:spPr bwMode="auto">
          <a:xfrm>
            <a:off x="1219200" y="4191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914400" y="32766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114698" name="Oval 10"/>
          <p:cNvSpPr>
            <a:spLocks noChangeArrowheads="1"/>
          </p:cNvSpPr>
          <p:nvPr/>
        </p:nvSpPr>
        <p:spPr bwMode="auto">
          <a:xfrm>
            <a:off x="5105400" y="1447800"/>
            <a:ext cx="3505200" cy="32004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Regroup by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borrowing 1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from the 5.</a:t>
            </a:r>
          </a:p>
        </p:txBody>
      </p:sp>
      <p:sp>
        <p:nvSpPr>
          <p:cNvPr id="114699" name="Line 11"/>
          <p:cNvSpPr>
            <a:spLocks noChangeShapeType="1"/>
          </p:cNvSpPr>
          <p:nvPr/>
        </p:nvSpPr>
        <p:spPr bwMode="auto">
          <a:xfrm>
            <a:off x="1371600" y="1981200"/>
            <a:ext cx="457200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1295400" y="1143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21336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114702" name="Line 14"/>
          <p:cNvSpPr>
            <a:spLocks noChangeShapeType="1"/>
          </p:cNvSpPr>
          <p:nvPr/>
        </p:nvSpPr>
        <p:spPr bwMode="auto">
          <a:xfrm>
            <a:off x="20574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21336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114704" name="Text Box 16"/>
          <p:cNvSpPr txBox="1">
            <a:spLocks noChangeArrowheads="1"/>
          </p:cNvSpPr>
          <p:nvPr/>
        </p:nvSpPr>
        <p:spPr bwMode="auto">
          <a:xfrm>
            <a:off x="12954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8" grpId="0" animBg="1" autoUpdateAnimBg="0"/>
      <p:bldP spid="114699" grpId="0" animBg="1"/>
      <p:bldP spid="11470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E3218-C605-4508-AEE9-28B7DC6B7207}" type="slidenum">
              <a:rPr lang="en-US"/>
              <a:pPr/>
              <a:t>12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 b="1"/>
              <a:t>Subtract.</a:t>
            </a:r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1295400" y="1828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213360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7</a:t>
            </a:r>
          </a:p>
        </p:txBody>
      </p:sp>
      <p:sp>
        <p:nvSpPr>
          <p:cNvPr id="131077" name="Line 5"/>
          <p:cNvSpPr>
            <a:spLocks noChangeShapeType="1"/>
          </p:cNvSpPr>
          <p:nvPr/>
        </p:nvSpPr>
        <p:spPr bwMode="auto">
          <a:xfrm>
            <a:off x="20574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21336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131079" name="Line 7"/>
          <p:cNvSpPr>
            <a:spLocks noChangeShapeType="1"/>
          </p:cNvSpPr>
          <p:nvPr/>
        </p:nvSpPr>
        <p:spPr bwMode="auto">
          <a:xfrm>
            <a:off x="1219200" y="4191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914400" y="32766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131082" name="Line 10"/>
          <p:cNvSpPr>
            <a:spLocks noChangeShapeType="1"/>
          </p:cNvSpPr>
          <p:nvPr/>
        </p:nvSpPr>
        <p:spPr bwMode="auto">
          <a:xfrm>
            <a:off x="1371600" y="1981200"/>
            <a:ext cx="457200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1083" name="Text Box 11"/>
          <p:cNvSpPr txBox="1">
            <a:spLocks noChangeArrowheads="1"/>
          </p:cNvSpPr>
          <p:nvPr/>
        </p:nvSpPr>
        <p:spPr bwMode="auto">
          <a:xfrm>
            <a:off x="1295400" y="1143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31084" name="Text Box 12"/>
          <p:cNvSpPr txBox="1">
            <a:spLocks noChangeArrowheads="1"/>
          </p:cNvSpPr>
          <p:nvPr/>
        </p:nvSpPr>
        <p:spPr bwMode="auto">
          <a:xfrm>
            <a:off x="21336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131085" name="Line 13"/>
          <p:cNvSpPr>
            <a:spLocks noChangeShapeType="1"/>
          </p:cNvSpPr>
          <p:nvPr/>
        </p:nvSpPr>
        <p:spPr bwMode="auto">
          <a:xfrm>
            <a:off x="20574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1086" name="Text Box 14"/>
          <p:cNvSpPr txBox="1">
            <a:spLocks noChangeArrowheads="1"/>
          </p:cNvSpPr>
          <p:nvPr/>
        </p:nvSpPr>
        <p:spPr bwMode="auto">
          <a:xfrm>
            <a:off x="21336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131087" name="Text Box 15"/>
          <p:cNvSpPr txBox="1">
            <a:spLocks noChangeArrowheads="1"/>
          </p:cNvSpPr>
          <p:nvPr/>
        </p:nvSpPr>
        <p:spPr bwMode="auto">
          <a:xfrm>
            <a:off x="12954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131088" name="Oval 16"/>
          <p:cNvSpPr>
            <a:spLocks noChangeArrowheads="1"/>
          </p:cNvSpPr>
          <p:nvPr/>
        </p:nvSpPr>
        <p:spPr bwMode="auto">
          <a:xfrm>
            <a:off x="5486400" y="1447800"/>
            <a:ext cx="2895600" cy="28194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Change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the 1 to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9/9.</a:t>
            </a:r>
          </a:p>
        </p:txBody>
      </p:sp>
      <p:grpSp>
        <p:nvGrpSpPr>
          <p:cNvPr id="131092" name="Group 20"/>
          <p:cNvGrpSpPr>
            <a:grpSpLocks/>
          </p:cNvGrpSpPr>
          <p:nvPr/>
        </p:nvGrpSpPr>
        <p:grpSpPr bwMode="auto">
          <a:xfrm>
            <a:off x="3352800" y="1524000"/>
            <a:ext cx="685800" cy="1524000"/>
            <a:chOff x="2112" y="960"/>
            <a:chExt cx="432" cy="960"/>
          </a:xfrm>
        </p:grpSpPr>
        <p:sp>
          <p:nvSpPr>
            <p:cNvPr id="131089" name="Text Box 17"/>
            <p:cNvSpPr txBox="1">
              <a:spLocks noChangeArrowheads="1"/>
            </p:cNvSpPr>
            <p:nvPr/>
          </p:nvSpPr>
          <p:spPr bwMode="auto">
            <a:xfrm>
              <a:off x="2160" y="960"/>
              <a:ext cx="33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400"/>
                <a:t>9</a:t>
              </a:r>
            </a:p>
          </p:txBody>
        </p:sp>
        <p:sp>
          <p:nvSpPr>
            <p:cNvPr id="131090" name="Line 18"/>
            <p:cNvSpPr>
              <a:spLocks noChangeShapeType="1"/>
            </p:cNvSpPr>
            <p:nvPr/>
          </p:nvSpPr>
          <p:spPr bwMode="auto">
            <a:xfrm>
              <a:off x="2112" y="144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091" name="Text Box 19"/>
            <p:cNvSpPr txBox="1">
              <a:spLocks noChangeArrowheads="1"/>
            </p:cNvSpPr>
            <p:nvPr/>
          </p:nvSpPr>
          <p:spPr bwMode="auto">
            <a:xfrm>
              <a:off x="2160" y="1344"/>
              <a:ext cx="33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400"/>
                <a:t>9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8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318B-70AC-4A74-8BC1-BFCABDA15246}" type="slidenum">
              <a:rPr lang="en-US"/>
              <a:pPr/>
              <a:t>13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 b="1"/>
              <a:t>Subtract.</a:t>
            </a:r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1295400" y="1828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13360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7</a:t>
            </a:r>
          </a:p>
        </p:txBody>
      </p:sp>
      <p:sp>
        <p:nvSpPr>
          <p:cNvPr id="132101" name="Line 5"/>
          <p:cNvSpPr>
            <a:spLocks noChangeShapeType="1"/>
          </p:cNvSpPr>
          <p:nvPr/>
        </p:nvSpPr>
        <p:spPr bwMode="auto">
          <a:xfrm>
            <a:off x="20574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21336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132103" name="Line 7"/>
          <p:cNvSpPr>
            <a:spLocks noChangeShapeType="1"/>
          </p:cNvSpPr>
          <p:nvPr/>
        </p:nvSpPr>
        <p:spPr bwMode="auto">
          <a:xfrm>
            <a:off x="1219200" y="4191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914400" y="32766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132105" name="Line 9"/>
          <p:cNvSpPr>
            <a:spLocks noChangeShapeType="1"/>
          </p:cNvSpPr>
          <p:nvPr/>
        </p:nvSpPr>
        <p:spPr bwMode="auto">
          <a:xfrm>
            <a:off x="1371600" y="1981200"/>
            <a:ext cx="457200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2106" name="Text Box 10"/>
          <p:cNvSpPr txBox="1">
            <a:spLocks noChangeArrowheads="1"/>
          </p:cNvSpPr>
          <p:nvPr/>
        </p:nvSpPr>
        <p:spPr bwMode="auto">
          <a:xfrm>
            <a:off x="1295400" y="1143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32107" name="Text Box 11"/>
          <p:cNvSpPr txBox="1">
            <a:spLocks noChangeArrowheads="1"/>
          </p:cNvSpPr>
          <p:nvPr/>
        </p:nvSpPr>
        <p:spPr bwMode="auto">
          <a:xfrm>
            <a:off x="21336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132108" name="Line 12"/>
          <p:cNvSpPr>
            <a:spLocks noChangeShapeType="1"/>
          </p:cNvSpPr>
          <p:nvPr/>
        </p:nvSpPr>
        <p:spPr bwMode="auto">
          <a:xfrm>
            <a:off x="20574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2109" name="Text Box 13"/>
          <p:cNvSpPr txBox="1">
            <a:spLocks noChangeArrowheads="1"/>
          </p:cNvSpPr>
          <p:nvPr/>
        </p:nvSpPr>
        <p:spPr bwMode="auto">
          <a:xfrm>
            <a:off x="21336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132110" name="Text Box 14"/>
          <p:cNvSpPr txBox="1">
            <a:spLocks noChangeArrowheads="1"/>
          </p:cNvSpPr>
          <p:nvPr/>
        </p:nvSpPr>
        <p:spPr bwMode="auto">
          <a:xfrm>
            <a:off x="12954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132111" name="Oval 15"/>
          <p:cNvSpPr>
            <a:spLocks noChangeArrowheads="1"/>
          </p:cNvSpPr>
          <p:nvPr/>
        </p:nvSpPr>
        <p:spPr bwMode="auto">
          <a:xfrm>
            <a:off x="5867400" y="1447800"/>
            <a:ext cx="2895600" cy="28194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Add 3/9 +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9/9.</a:t>
            </a:r>
          </a:p>
        </p:txBody>
      </p:sp>
      <p:grpSp>
        <p:nvGrpSpPr>
          <p:cNvPr id="132120" name="Group 24"/>
          <p:cNvGrpSpPr>
            <a:grpSpLocks/>
          </p:cNvGrpSpPr>
          <p:nvPr/>
        </p:nvGrpSpPr>
        <p:grpSpPr bwMode="auto">
          <a:xfrm>
            <a:off x="3352800" y="1524000"/>
            <a:ext cx="685800" cy="1524000"/>
            <a:chOff x="2112" y="960"/>
            <a:chExt cx="432" cy="960"/>
          </a:xfrm>
        </p:grpSpPr>
        <p:sp>
          <p:nvSpPr>
            <p:cNvPr id="132112" name="Text Box 16"/>
            <p:cNvSpPr txBox="1">
              <a:spLocks noChangeArrowheads="1"/>
            </p:cNvSpPr>
            <p:nvPr/>
          </p:nvSpPr>
          <p:spPr bwMode="auto">
            <a:xfrm>
              <a:off x="2160" y="960"/>
              <a:ext cx="33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400"/>
                <a:t>9</a:t>
              </a:r>
            </a:p>
          </p:txBody>
        </p:sp>
        <p:sp>
          <p:nvSpPr>
            <p:cNvPr id="132113" name="Line 17"/>
            <p:cNvSpPr>
              <a:spLocks noChangeShapeType="1"/>
            </p:cNvSpPr>
            <p:nvPr/>
          </p:nvSpPr>
          <p:spPr bwMode="auto">
            <a:xfrm>
              <a:off x="2112" y="144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14" name="Text Box 18"/>
            <p:cNvSpPr txBox="1">
              <a:spLocks noChangeArrowheads="1"/>
            </p:cNvSpPr>
            <p:nvPr/>
          </p:nvSpPr>
          <p:spPr bwMode="auto">
            <a:xfrm>
              <a:off x="2160" y="1344"/>
              <a:ext cx="33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400"/>
                <a:t>9</a:t>
              </a:r>
            </a:p>
          </p:txBody>
        </p:sp>
      </p:grpSp>
      <p:sp>
        <p:nvSpPr>
          <p:cNvPr id="132115" name="Text Box 19"/>
          <p:cNvSpPr txBox="1">
            <a:spLocks noChangeArrowheads="1"/>
          </p:cNvSpPr>
          <p:nvPr/>
        </p:nvSpPr>
        <p:spPr bwMode="auto">
          <a:xfrm>
            <a:off x="27813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+</a:t>
            </a:r>
          </a:p>
        </p:txBody>
      </p:sp>
      <p:sp>
        <p:nvSpPr>
          <p:cNvPr id="132116" name="Text Box 20"/>
          <p:cNvSpPr txBox="1">
            <a:spLocks noChangeArrowheads="1"/>
          </p:cNvSpPr>
          <p:nvPr/>
        </p:nvSpPr>
        <p:spPr bwMode="auto">
          <a:xfrm>
            <a:off x="41148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132117" name="Text Box 21"/>
          <p:cNvSpPr txBox="1">
            <a:spLocks noChangeArrowheads="1"/>
          </p:cNvSpPr>
          <p:nvPr/>
        </p:nvSpPr>
        <p:spPr bwMode="auto">
          <a:xfrm>
            <a:off x="4648200" y="1524000"/>
            <a:ext cx="869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12</a:t>
            </a:r>
          </a:p>
        </p:txBody>
      </p:sp>
      <p:sp>
        <p:nvSpPr>
          <p:cNvPr id="132118" name="Line 22"/>
          <p:cNvSpPr>
            <a:spLocks noChangeShapeType="1"/>
          </p:cNvSpPr>
          <p:nvPr/>
        </p:nvSpPr>
        <p:spPr bwMode="auto">
          <a:xfrm>
            <a:off x="48006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2119" name="Text Box 23"/>
          <p:cNvSpPr txBox="1">
            <a:spLocks noChangeArrowheads="1"/>
          </p:cNvSpPr>
          <p:nvPr/>
        </p:nvSpPr>
        <p:spPr bwMode="auto">
          <a:xfrm>
            <a:off x="48768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2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2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2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2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2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2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11" grpId="0" animBg="1" autoUpdateAnimBg="0"/>
      <p:bldP spid="132115" grpId="0" autoUpdateAnimBg="0"/>
      <p:bldP spid="132116" grpId="0" autoUpdateAnimBg="0"/>
      <p:bldP spid="132117" grpId="0" autoUpdateAnimBg="0"/>
      <p:bldP spid="132118" grpId="0" animBg="1"/>
      <p:bldP spid="13211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2D4D-88D3-4212-A49F-976D35DEAA27}" type="slidenum">
              <a:rPr lang="en-US"/>
              <a:pPr/>
              <a:t>14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 b="1"/>
              <a:t>Subtract.</a:t>
            </a: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295400" y="1828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213360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7</a:t>
            </a:r>
          </a:p>
        </p:txBody>
      </p:sp>
      <p:sp>
        <p:nvSpPr>
          <p:cNvPr id="133125" name="Line 5"/>
          <p:cNvSpPr>
            <a:spLocks noChangeShapeType="1"/>
          </p:cNvSpPr>
          <p:nvPr/>
        </p:nvSpPr>
        <p:spPr bwMode="auto">
          <a:xfrm>
            <a:off x="20574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21336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133127" name="Line 7"/>
          <p:cNvSpPr>
            <a:spLocks noChangeShapeType="1"/>
          </p:cNvSpPr>
          <p:nvPr/>
        </p:nvSpPr>
        <p:spPr bwMode="auto">
          <a:xfrm>
            <a:off x="1219200" y="4191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914400" y="32766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133129" name="Line 9"/>
          <p:cNvSpPr>
            <a:spLocks noChangeShapeType="1"/>
          </p:cNvSpPr>
          <p:nvPr/>
        </p:nvSpPr>
        <p:spPr bwMode="auto">
          <a:xfrm>
            <a:off x="1371600" y="1981200"/>
            <a:ext cx="457200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3130" name="Text Box 10"/>
          <p:cNvSpPr txBox="1">
            <a:spLocks noChangeArrowheads="1"/>
          </p:cNvSpPr>
          <p:nvPr/>
        </p:nvSpPr>
        <p:spPr bwMode="auto">
          <a:xfrm>
            <a:off x="1295400" y="1143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33131" name="Text Box 11"/>
          <p:cNvSpPr txBox="1">
            <a:spLocks noChangeArrowheads="1"/>
          </p:cNvSpPr>
          <p:nvPr/>
        </p:nvSpPr>
        <p:spPr bwMode="auto">
          <a:xfrm>
            <a:off x="21336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133132" name="Line 12"/>
          <p:cNvSpPr>
            <a:spLocks noChangeShapeType="1"/>
          </p:cNvSpPr>
          <p:nvPr/>
        </p:nvSpPr>
        <p:spPr bwMode="auto">
          <a:xfrm>
            <a:off x="20574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3133" name="Text Box 13"/>
          <p:cNvSpPr txBox="1">
            <a:spLocks noChangeArrowheads="1"/>
          </p:cNvSpPr>
          <p:nvPr/>
        </p:nvSpPr>
        <p:spPr bwMode="auto">
          <a:xfrm>
            <a:off x="21336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133134" name="Text Box 14"/>
          <p:cNvSpPr txBox="1">
            <a:spLocks noChangeArrowheads="1"/>
          </p:cNvSpPr>
          <p:nvPr/>
        </p:nvSpPr>
        <p:spPr bwMode="auto">
          <a:xfrm>
            <a:off x="12954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133135" name="Oval 15"/>
          <p:cNvSpPr>
            <a:spLocks noChangeArrowheads="1"/>
          </p:cNvSpPr>
          <p:nvPr/>
        </p:nvSpPr>
        <p:spPr bwMode="auto">
          <a:xfrm>
            <a:off x="5715000" y="1447800"/>
            <a:ext cx="2895600" cy="28194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Subtract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12/9 – 7/9.</a:t>
            </a:r>
          </a:p>
        </p:txBody>
      </p:sp>
      <p:sp>
        <p:nvSpPr>
          <p:cNvPr id="133136" name="Text Box 16"/>
          <p:cNvSpPr txBox="1">
            <a:spLocks noChangeArrowheads="1"/>
          </p:cNvSpPr>
          <p:nvPr/>
        </p:nvSpPr>
        <p:spPr bwMode="auto">
          <a:xfrm>
            <a:off x="34290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133137" name="Line 17"/>
          <p:cNvSpPr>
            <a:spLocks noChangeShapeType="1"/>
          </p:cNvSpPr>
          <p:nvPr/>
        </p:nvSpPr>
        <p:spPr bwMode="auto">
          <a:xfrm>
            <a:off x="33528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3138" name="Text Box 18"/>
          <p:cNvSpPr txBox="1">
            <a:spLocks noChangeArrowheads="1"/>
          </p:cNvSpPr>
          <p:nvPr/>
        </p:nvSpPr>
        <p:spPr bwMode="auto">
          <a:xfrm>
            <a:off x="34290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133139" name="Text Box 19"/>
          <p:cNvSpPr txBox="1">
            <a:spLocks noChangeArrowheads="1"/>
          </p:cNvSpPr>
          <p:nvPr/>
        </p:nvSpPr>
        <p:spPr bwMode="auto">
          <a:xfrm>
            <a:off x="27813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+</a:t>
            </a:r>
          </a:p>
        </p:txBody>
      </p:sp>
      <p:sp>
        <p:nvSpPr>
          <p:cNvPr id="133140" name="Text Box 20"/>
          <p:cNvSpPr txBox="1">
            <a:spLocks noChangeArrowheads="1"/>
          </p:cNvSpPr>
          <p:nvPr/>
        </p:nvSpPr>
        <p:spPr bwMode="auto">
          <a:xfrm>
            <a:off x="41148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133141" name="Text Box 21"/>
          <p:cNvSpPr txBox="1">
            <a:spLocks noChangeArrowheads="1"/>
          </p:cNvSpPr>
          <p:nvPr/>
        </p:nvSpPr>
        <p:spPr bwMode="auto">
          <a:xfrm>
            <a:off x="4648200" y="1524000"/>
            <a:ext cx="869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12</a:t>
            </a:r>
          </a:p>
        </p:txBody>
      </p:sp>
      <p:sp>
        <p:nvSpPr>
          <p:cNvPr id="133142" name="Line 22"/>
          <p:cNvSpPr>
            <a:spLocks noChangeShapeType="1"/>
          </p:cNvSpPr>
          <p:nvPr/>
        </p:nvSpPr>
        <p:spPr bwMode="auto">
          <a:xfrm>
            <a:off x="48006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3143" name="Text Box 23"/>
          <p:cNvSpPr txBox="1">
            <a:spLocks noChangeArrowheads="1"/>
          </p:cNvSpPr>
          <p:nvPr/>
        </p:nvSpPr>
        <p:spPr bwMode="auto">
          <a:xfrm>
            <a:off x="48768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133144" name="Text Box 24"/>
          <p:cNvSpPr txBox="1">
            <a:spLocks noChangeArrowheads="1"/>
          </p:cNvSpPr>
          <p:nvPr/>
        </p:nvSpPr>
        <p:spPr bwMode="auto">
          <a:xfrm>
            <a:off x="2139950" y="4267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3145" name="Line 25"/>
          <p:cNvSpPr>
            <a:spLocks noChangeShapeType="1"/>
          </p:cNvSpPr>
          <p:nvPr/>
        </p:nvSpPr>
        <p:spPr bwMode="auto">
          <a:xfrm>
            <a:off x="2057400" y="5029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3146" name="Text Box 26"/>
          <p:cNvSpPr txBox="1">
            <a:spLocks noChangeArrowheads="1"/>
          </p:cNvSpPr>
          <p:nvPr/>
        </p:nvSpPr>
        <p:spPr bwMode="auto">
          <a:xfrm>
            <a:off x="2139950" y="4876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5" grpId="0" animBg="1" autoUpdateAnimBg="0"/>
      <p:bldP spid="133144" grpId="0" autoUpdateAnimBg="0"/>
      <p:bldP spid="133145" grpId="0" animBg="1"/>
      <p:bldP spid="13314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5E49-08D4-4A68-A53C-16D253BA76BB}" type="slidenum">
              <a:rPr lang="en-US"/>
              <a:pPr/>
              <a:t>15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 b="1"/>
              <a:t>Subtract.</a:t>
            </a:r>
          </a:p>
        </p:txBody>
      </p:sp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1295400" y="1828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213360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7</a:t>
            </a:r>
          </a:p>
        </p:txBody>
      </p:sp>
      <p:sp>
        <p:nvSpPr>
          <p:cNvPr id="134149" name="Line 5"/>
          <p:cNvSpPr>
            <a:spLocks noChangeShapeType="1"/>
          </p:cNvSpPr>
          <p:nvPr/>
        </p:nvSpPr>
        <p:spPr bwMode="auto">
          <a:xfrm>
            <a:off x="20574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21336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134151" name="Line 7"/>
          <p:cNvSpPr>
            <a:spLocks noChangeShapeType="1"/>
          </p:cNvSpPr>
          <p:nvPr/>
        </p:nvSpPr>
        <p:spPr bwMode="auto">
          <a:xfrm>
            <a:off x="1219200" y="4191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914400" y="32766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134153" name="Line 9"/>
          <p:cNvSpPr>
            <a:spLocks noChangeShapeType="1"/>
          </p:cNvSpPr>
          <p:nvPr/>
        </p:nvSpPr>
        <p:spPr bwMode="auto">
          <a:xfrm>
            <a:off x="1371600" y="1981200"/>
            <a:ext cx="457200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4154" name="Text Box 10"/>
          <p:cNvSpPr txBox="1">
            <a:spLocks noChangeArrowheads="1"/>
          </p:cNvSpPr>
          <p:nvPr/>
        </p:nvSpPr>
        <p:spPr bwMode="auto">
          <a:xfrm>
            <a:off x="1295400" y="1143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34155" name="Text Box 11"/>
          <p:cNvSpPr txBox="1">
            <a:spLocks noChangeArrowheads="1"/>
          </p:cNvSpPr>
          <p:nvPr/>
        </p:nvSpPr>
        <p:spPr bwMode="auto">
          <a:xfrm>
            <a:off x="21336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134156" name="Line 12"/>
          <p:cNvSpPr>
            <a:spLocks noChangeShapeType="1"/>
          </p:cNvSpPr>
          <p:nvPr/>
        </p:nvSpPr>
        <p:spPr bwMode="auto">
          <a:xfrm>
            <a:off x="20574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4157" name="Text Box 13"/>
          <p:cNvSpPr txBox="1">
            <a:spLocks noChangeArrowheads="1"/>
          </p:cNvSpPr>
          <p:nvPr/>
        </p:nvSpPr>
        <p:spPr bwMode="auto">
          <a:xfrm>
            <a:off x="21336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134158" name="Text Box 14"/>
          <p:cNvSpPr txBox="1">
            <a:spLocks noChangeArrowheads="1"/>
          </p:cNvSpPr>
          <p:nvPr/>
        </p:nvSpPr>
        <p:spPr bwMode="auto">
          <a:xfrm>
            <a:off x="12954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134159" name="Oval 15"/>
          <p:cNvSpPr>
            <a:spLocks noChangeArrowheads="1"/>
          </p:cNvSpPr>
          <p:nvPr/>
        </p:nvSpPr>
        <p:spPr bwMode="auto">
          <a:xfrm>
            <a:off x="5715000" y="1447800"/>
            <a:ext cx="2895600" cy="28194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Subtract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4 – 2.</a:t>
            </a:r>
          </a:p>
        </p:txBody>
      </p:sp>
      <p:sp>
        <p:nvSpPr>
          <p:cNvPr id="134160" name="Text Box 16"/>
          <p:cNvSpPr txBox="1">
            <a:spLocks noChangeArrowheads="1"/>
          </p:cNvSpPr>
          <p:nvPr/>
        </p:nvSpPr>
        <p:spPr bwMode="auto">
          <a:xfrm>
            <a:off x="34290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134161" name="Line 17"/>
          <p:cNvSpPr>
            <a:spLocks noChangeShapeType="1"/>
          </p:cNvSpPr>
          <p:nvPr/>
        </p:nvSpPr>
        <p:spPr bwMode="auto">
          <a:xfrm>
            <a:off x="33528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4162" name="Text Box 18"/>
          <p:cNvSpPr txBox="1">
            <a:spLocks noChangeArrowheads="1"/>
          </p:cNvSpPr>
          <p:nvPr/>
        </p:nvSpPr>
        <p:spPr bwMode="auto">
          <a:xfrm>
            <a:off x="34290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134163" name="Text Box 19"/>
          <p:cNvSpPr txBox="1">
            <a:spLocks noChangeArrowheads="1"/>
          </p:cNvSpPr>
          <p:nvPr/>
        </p:nvSpPr>
        <p:spPr bwMode="auto">
          <a:xfrm>
            <a:off x="27813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+</a:t>
            </a:r>
          </a:p>
        </p:txBody>
      </p:sp>
      <p:sp>
        <p:nvSpPr>
          <p:cNvPr id="134164" name="Text Box 20"/>
          <p:cNvSpPr txBox="1">
            <a:spLocks noChangeArrowheads="1"/>
          </p:cNvSpPr>
          <p:nvPr/>
        </p:nvSpPr>
        <p:spPr bwMode="auto">
          <a:xfrm>
            <a:off x="41148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134165" name="Text Box 21"/>
          <p:cNvSpPr txBox="1">
            <a:spLocks noChangeArrowheads="1"/>
          </p:cNvSpPr>
          <p:nvPr/>
        </p:nvSpPr>
        <p:spPr bwMode="auto">
          <a:xfrm>
            <a:off x="4648200" y="1524000"/>
            <a:ext cx="869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12</a:t>
            </a:r>
          </a:p>
        </p:txBody>
      </p:sp>
      <p:sp>
        <p:nvSpPr>
          <p:cNvPr id="134166" name="Line 22"/>
          <p:cNvSpPr>
            <a:spLocks noChangeShapeType="1"/>
          </p:cNvSpPr>
          <p:nvPr/>
        </p:nvSpPr>
        <p:spPr bwMode="auto">
          <a:xfrm>
            <a:off x="48006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4167" name="Text Box 23"/>
          <p:cNvSpPr txBox="1">
            <a:spLocks noChangeArrowheads="1"/>
          </p:cNvSpPr>
          <p:nvPr/>
        </p:nvSpPr>
        <p:spPr bwMode="auto">
          <a:xfrm>
            <a:off x="48768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134168" name="Text Box 24"/>
          <p:cNvSpPr txBox="1">
            <a:spLocks noChangeArrowheads="1"/>
          </p:cNvSpPr>
          <p:nvPr/>
        </p:nvSpPr>
        <p:spPr bwMode="auto">
          <a:xfrm>
            <a:off x="2139950" y="4267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4169" name="Line 25"/>
          <p:cNvSpPr>
            <a:spLocks noChangeShapeType="1"/>
          </p:cNvSpPr>
          <p:nvPr/>
        </p:nvSpPr>
        <p:spPr bwMode="auto">
          <a:xfrm>
            <a:off x="2057400" y="5029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4170" name="Text Box 26"/>
          <p:cNvSpPr txBox="1">
            <a:spLocks noChangeArrowheads="1"/>
          </p:cNvSpPr>
          <p:nvPr/>
        </p:nvSpPr>
        <p:spPr bwMode="auto">
          <a:xfrm>
            <a:off x="2139950" y="4876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134171" name="Text Box 27"/>
          <p:cNvSpPr txBox="1">
            <a:spLocks noChangeArrowheads="1"/>
          </p:cNvSpPr>
          <p:nvPr/>
        </p:nvSpPr>
        <p:spPr bwMode="auto">
          <a:xfrm>
            <a:off x="1295400" y="4495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9" grpId="0" animBg="1" autoUpdateAnimBg="0"/>
      <p:bldP spid="13417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AB22-88E5-42AE-B369-7026FFF36921}" type="slidenum">
              <a:rPr lang="en-US"/>
              <a:pPr/>
              <a:t>16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 b="1"/>
              <a:t>Subtract.</a:t>
            </a:r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1295400" y="1828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6</a:t>
            </a: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213360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35173" name="Line 5"/>
          <p:cNvSpPr>
            <a:spLocks noChangeShapeType="1"/>
          </p:cNvSpPr>
          <p:nvPr/>
        </p:nvSpPr>
        <p:spPr bwMode="auto">
          <a:xfrm>
            <a:off x="20574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21336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5175" name="Line 7"/>
          <p:cNvSpPr>
            <a:spLocks noChangeShapeType="1"/>
          </p:cNvSpPr>
          <p:nvPr/>
        </p:nvSpPr>
        <p:spPr bwMode="auto">
          <a:xfrm>
            <a:off x="1219200" y="4191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914400" y="32766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135177" name="Oval 9"/>
          <p:cNvSpPr>
            <a:spLocks noChangeArrowheads="1"/>
          </p:cNvSpPr>
          <p:nvPr/>
        </p:nvSpPr>
        <p:spPr bwMode="auto">
          <a:xfrm>
            <a:off x="4953000" y="1447800"/>
            <a:ext cx="3505200" cy="32004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Regroup by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borrowing 1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from the 6.</a:t>
            </a:r>
          </a:p>
        </p:txBody>
      </p:sp>
      <p:sp>
        <p:nvSpPr>
          <p:cNvPr id="135178" name="Line 10"/>
          <p:cNvSpPr>
            <a:spLocks noChangeShapeType="1"/>
          </p:cNvSpPr>
          <p:nvPr/>
        </p:nvSpPr>
        <p:spPr bwMode="auto">
          <a:xfrm>
            <a:off x="1371600" y="1981200"/>
            <a:ext cx="457200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1295400" y="1143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5180" name="Text Box 12"/>
          <p:cNvSpPr txBox="1">
            <a:spLocks noChangeArrowheads="1"/>
          </p:cNvSpPr>
          <p:nvPr/>
        </p:nvSpPr>
        <p:spPr bwMode="auto">
          <a:xfrm>
            <a:off x="2133600" y="1524000"/>
            <a:ext cx="1098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	</a:t>
            </a:r>
          </a:p>
        </p:txBody>
      </p:sp>
      <p:sp>
        <p:nvSpPr>
          <p:cNvPr id="135181" name="Line 13"/>
          <p:cNvSpPr>
            <a:spLocks noChangeShapeType="1"/>
          </p:cNvSpPr>
          <p:nvPr/>
        </p:nvSpPr>
        <p:spPr bwMode="auto">
          <a:xfrm>
            <a:off x="20574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5182" name="Text Box 14"/>
          <p:cNvSpPr txBox="1">
            <a:spLocks noChangeArrowheads="1"/>
          </p:cNvSpPr>
          <p:nvPr/>
        </p:nvSpPr>
        <p:spPr bwMode="auto">
          <a:xfrm>
            <a:off x="21336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5183" name="Text Box 15"/>
          <p:cNvSpPr txBox="1">
            <a:spLocks noChangeArrowheads="1"/>
          </p:cNvSpPr>
          <p:nvPr/>
        </p:nvSpPr>
        <p:spPr bwMode="auto">
          <a:xfrm>
            <a:off x="12954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7" grpId="0" animBg="1" autoUpdateAnimBg="0"/>
      <p:bldP spid="135178" grpId="0" animBg="1"/>
      <p:bldP spid="13517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B56B-7E29-4107-A463-9734B08A4E47}" type="slidenum">
              <a:rPr lang="en-US"/>
              <a:pPr/>
              <a:t>17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 b="1"/>
              <a:t>Subtract.</a:t>
            </a:r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1295400" y="1828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6</a:t>
            </a: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213360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36197" name="Line 5"/>
          <p:cNvSpPr>
            <a:spLocks noChangeShapeType="1"/>
          </p:cNvSpPr>
          <p:nvPr/>
        </p:nvSpPr>
        <p:spPr bwMode="auto">
          <a:xfrm>
            <a:off x="20574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21336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6199" name="Line 7"/>
          <p:cNvSpPr>
            <a:spLocks noChangeShapeType="1"/>
          </p:cNvSpPr>
          <p:nvPr/>
        </p:nvSpPr>
        <p:spPr bwMode="auto">
          <a:xfrm>
            <a:off x="1219200" y="4191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914400" y="32766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136201" name="Line 9"/>
          <p:cNvSpPr>
            <a:spLocks noChangeShapeType="1"/>
          </p:cNvSpPr>
          <p:nvPr/>
        </p:nvSpPr>
        <p:spPr bwMode="auto">
          <a:xfrm>
            <a:off x="1371600" y="1981200"/>
            <a:ext cx="457200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1295400" y="1143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6203" name="Text Box 11"/>
          <p:cNvSpPr txBox="1">
            <a:spLocks noChangeArrowheads="1"/>
          </p:cNvSpPr>
          <p:nvPr/>
        </p:nvSpPr>
        <p:spPr bwMode="auto">
          <a:xfrm>
            <a:off x="21336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136204" name="Line 12"/>
          <p:cNvSpPr>
            <a:spLocks noChangeShapeType="1"/>
          </p:cNvSpPr>
          <p:nvPr/>
        </p:nvSpPr>
        <p:spPr bwMode="auto">
          <a:xfrm>
            <a:off x="20574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6205" name="Text Box 13"/>
          <p:cNvSpPr txBox="1">
            <a:spLocks noChangeArrowheads="1"/>
          </p:cNvSpPr>
          <p:nvPr/>
        </p:nvSpPr>
        <p:spPr bwMode="auto">
          <a:xfrm>
            <a:off x="21336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6206" name="Text Box 14"/>
          <p:cNvSpPr txBox="1">
            <a:spLocks noChangeArrowheads="1"/>
          </p:cNvSpPr>
          <p:nvPr/>
        </p:nvSpPr>
        <p:spPr bwMode="auto">
          <a:xfrm>
            <a:off x="12954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136207" name="Oval 15"/>
          <p:cNvSpPr>
            <a:spLocks noChangeArrowheads="1"/>
          </p:cNvSpPr>
          <p:nvPr/>
        </p:nvSpPr>
        <p:spPr bwMode="auto">
          <a:xfrm>
            <a:off x="5105400" y="1447800"/>
            <a:ext cx="2895600" cy="28194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Change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the 1 to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5/5.</a:t>
            </a:r>
          </a:p>
        </p:txBody>
      </p:sp>
      <p:grpSp>
        <p:nvGrpSpPr>
          <p:cNvPr id="136211" name="Group 19"/>
          <p:cNvGrpSpPr>
            <a:grpSpLocks/>
          </p:cNvGrpSpPr>
          <p:nvPr/>
        </p:nvGrpSpPr>
        <p:grpSpPr bwMode="auto">
          <a:xfrm>
            <a:off x="3352800" y="1524000"/>
            <a:ext cx="685800" cy="1524000"/>
            <a:chOff x="2112" y="960"/>
            <a:chExt cx="432" cy="960"/>
          </a:xfrm>
        </p:grpSpPr>
        <p:sp>
          <p:nvSpPr>
            <p:cNvPr id="136208" name="Text Box 16"/>
            <p:cNvSpPr txBox="1">
              <a:spLocks noChangeArrowheads="1"/>
            </p:cNvSpPr>
            <p:nvPr/>
          </p:nvSpPr>
          <p:spPr bwMode="auto">
            <a:xfrm>
              <a:off x="2160" y="960"/>
              <a:ext cx="33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400"/>
                <a:t>5</a:t>
              </a:r>
            </a:p>
          </p:txBody>
        </p:sp>
        <p:sp>
          <p:nvSpPr>
            <p:cNvPr id="136209" name="Line 17"/>
            <p:cNvSpPr>
              <a:spLocks noChangeShapeType="1"/>
            </p:cNvSpPr>
            <p:nvPr/>
          </p:nvSpPr>
          <p:spPr bwMode="auto">
            <a:xfrm>
              <a:off x="2112" y="144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10" name="Text Box 18"/>
            <p:cNvSpPr txBox="1">
              <a:spLocks noChangeArrowheads="1"/>
            </p:cNvSpPr>
            <p:nvPr/>
          </p:nvSpPr>
          <p:spPr bwMode="auto">
            <a:xfrm>
              <a:off x="2160" y="1344"/>
              <a:ext cx="33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400"/>
                <a:t>5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7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E34B-E4B6-400E-BD21-457B33E72290}" type="slidenum">
              <a:rPr lang="en-US"/>
              <a:pPr/>
              <a:t>18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 b="1"/>
              <a:t>Subtract.</a:t>
            </a: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1295400" y="1828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6</a:t>
            </a: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213360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37221" name="Line 5"/>
          <p:cNvSpPr>
            <a:spLocks noChangeShapeType="1"/>
          </p:cNvSpPr>
          <p:nvPr/>
        </p:nvSpPr>
        <p:spPr bwMode="auto">
          <a:xfrm>
            <a:off x="20574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21336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7223" name="Line 7"/>
          <p:cNvSpPr>
            <a:spLocks noChangeShapeType="1"/>
          </p:cNvSpPr>
          <p:nvPr/>
        </p:nvSpPr>
        <p:spPr bwMode="auto">
          <a:xfrm>
            <a:off x="1219200" y="4191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914400" y="32766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137225" name="Line 9"/>
          <p:cNvSpPr>
            <a:spLocks noChangeShapeType="1"/>
          </p:cNvSpPr>
          <p:nvPr/>
        </p:nvSpPr>
        <p:spPr bwMode="auto">
          <a:xfrm>
            <a:off x="1371600" y="1981200"/>
            <a:ext cx="457200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1295400" y="1143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21336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137228" name="Line 12"/>
          <p:cNvSpPr>
            <a:spLocks noChangeShapeType="1"/>
          </p:cNvSpPr>
          <p:nvPr/>
        </p:nvSpPr>
        <p:spPr bwMode="auto">
          <a:xfrm>
            <a:off x="20574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7229" name="Text Box 13"/>
          <p:cNvSpPr txBox="1">
            <a:spLocks noChangeArrowheads="1"/>
          </p:cNvSpPr>
          <p:nvPr/>
        </p:nvSpPr>
        <p:spPr bwMode="auto">
          <a:xfrm>
            <a:off x="21336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7230" name="Text Box 14"/>
          <p:cNvSpPr txBox="1">
            <a:spLocks noChangeArrowheads="1"/>
          </p:cNvSpPr>
          <p:nvPr/>
        </p:nvSpPr>
        <p:spPr bwMode="auto">
          <a:xfrm>
            <a:off x="12954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137231" name="Oval 15"/>
          <p:cNvSpPr>
            <a:spLocks noChangeArrowheads="1"/>
          </p:cNvSpPr>
          <p:nvPr/>
        </p:nvSpPr>
        <p:spPr bwMode="auto">
          <a:xfrm>
            <a:off x="5715000" y="1447800"/>
            <a:ext cx="2895600" cy="28194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Add 1/5 +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5/5.</a:t>
            </a:r>
          </a:p>
        </p:txBody>
      </p:sp>
      <p:sp>
        <p:nvSpPr>
          <p:cNvPr id="137232" name="Text Box 16"/>
          <p:cNvSpPr txBox="1">
            <a:spLocks noChangeArrowheads="1"/>
          </p:cNvSpPr>
          <p:nvPr/>
        </p:nvSpPr>
        <p:spPr bwMode="auto">
          <a:xfrm>
            <a:off x="34290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7233" name="Line 17"/>
          <p:cNvSpPr>
            <a:spLocks noChangeShapeType="1"/>
          </p:cNvSpPr>
          <p:nvPr/>
        </p:nvSpPr>
        <p:spPr bwMode="auto">
          <a:xfrm>
            <a:off x="33528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7234" name="Text Box 18"/>
          <p:cNvSpPr txBox="1">
            <a:spLocks noChangeArrowheads="1"/>
          </p:cNvSpPr>
          <p:nvPr/>
        </p:nvSpPr>
        <p:spPr bwMode="auto">
          <a:xfrm>
            <a:off x="34290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7235" name="Text Box 19"/>
          <p:cNvSpPr txBox="1">
            <a:spLocks noChangeArrowheads="1"/>
          </p:cNvSpPr>
          <p:nvPr/>
        </p:nvSpPr>
        <p:spPr bwMode="auto">
          <a:xfrm>
            <a:off x="27813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+</a:t>
            </a:r>
          </a:p>
        </p:txBody>
      </p:sp>
      <p:sp>
        <p:nvSpPr>
          <p:cNvPr id="137236" name="Text Box 20"/>
          <p:cNvSpPr txBox="1">
            <a:spLocks noChangeArrowheads="1"/>
          </p:cNvSpPr>
          <p:nvPr/>
        </p:nvSpPr>
        <p:spPr bwMode="auto">
          <a:xfrm>
            <a:off x="41148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137237" name="Text Box 21"/>
          <p:cNvSpPr txBox="1">
            <a:spLocks noChangeArrowheads="1"/>
          </p:cNvSpPr>
          <p:nvPr/>
        </p:nvSpPr>
        <p:spPr bwMode="auto">
          <a:xfrm>
            <a:off x="48768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6</a:t>
            </a:r>
          </a:p>
        </p:txBody>
      </p:sp>
      <p:sp>
        <p:nvSpPr>
          <p:cNvPr id="137238" name="Line 22"/>
          <p:cNvSpPr>
            <a:spLocks noChangeShapeType="1"/>
          </p:cNvSpPr>
          <p:nvPr/>
        </p:nvSpPr>
        <p:spPr bwMode="auto">
          <a:xfrm>
            <a:off x="48006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7239" name="Text Box 23"/>
          <p:cNvSpPr txBox="1">
            <a:spLocks noChangeArrowheads="1"/>
          </p:cNvSpPr>
          <p:nvPr/>
        </p:nvSpPr>
        <p:spPr bwMode="auto">
          <a:xfrm>
            <a:off x="48768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7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7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31" grpId="0" animBg="1" autoUpdateAnimBg="0"/>
      <p:bldP spid="137235" grpId="0" autoUpdateAnimBg="0"/>
      <p:bldP spid="137236" grpId="0" autoUpdateAnimBg="0"/>
      <p:bldP spid="137237" grpId="0" autoUpdateAnimBg="0"/>
      <p:bldP spid="137238" grpId="0" animBg="1"/>
      <p:bldP spid="13723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F714-49E6-4B1E-A161-5AD515E3DF23}" type="slidenum">
              <a:rPr lang="en-US"/>
              <a:pPr/>
              <a:t>19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 b="1"/>
              <a:t>Subtract.</a:t>
            </a:r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1295400" y="1828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6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213360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38245" name="Line 5"/>
          <p:cNvSpPr>
            <a:spLocks noChangeShapeType="1"/>
          </p:cNvSpPr>
          <p:nvPr/>
        </p:nvSpPr>
        <p:spPr bwMode="auto">
          <a:xfrm>
            <a:off x="20574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21336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8247" name="Line 7"/>
          <p:cNvSpPr>
            <a:spLocks noChangeShapeType="1"/>
          </p:cNvSpPr>
          <p:nvPr/>
        </p:nvSpPr>
        <p:spPr bwMode="auto">
          <a:xfrm>
            <a:off x="1219200" y="4191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914400" y="32766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138249" name="Line 9"/>
          <p:cNvSpPr>
            <a:spLocks noChangeShapeType="1"/>
          </p:cNvSpPr>
          <p:nvPr/>
        </p:nvSpPr>
        <p:spPr bwMode="auto">
          <a:xfrm>
            <a:off x="1371600" y="1981200"/>
            <a:ext cx="457200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8250" name="Text Box 10"/>
          <p:cNvSpPr txBox="1">
            <a:spLocks noChangeArrowheads="1"/>
          </p:cNvSpPr>
          <p:nvPr/>
        </p:nvSpPr>
        <p:spPr bwMode="auto">
          <a:xfrm>
            <a:off x="1295400" y="1143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8251" name="Text Box 11"/>
          <p:cNvSpPr txBox="1">
            <a:spLocks noChangeArrowheads="1"/>
          </p:cNvSpPr>
          <p:nvPr/>
        </p:nvSpPr>
        <p:spPr bwMode="auto">
          <a:xfrm>
            <a:off x="21336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138252" name="Line 12"/>
          <p:cNvSpPr>
            <a:spLocks noChangeShapeType="1"/>
          </p:cNvSpPr>
          <p:nvPr/>
        </p:nvSpPr>
        <p:spPr bwMode="auto">
          <a:xfrm>
            <a:off x="20574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8253" name="Text Box 13"/>
          <p:cNvSpPr txBox="1">
            <a:spLocks noChangeArrowheads="1"/>
          </p:cNvSpPr>
          <p:nvPr/>
        </p:nvSpPr>
        <p:spPr bwMode="auto">
          <a:xfrm>
            <a:off x="21336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8254" name="Text Box 14"/>
          <p:cNvSpPr txBox="1">
            <a:spLocks noChangeArrowheads="1"/>
          </p:cNvSpPr>
          <p:nvPr/>
        </p:nvSpPr>
        <p:spPr bwMode="auto">
          <a:xfrm>
            <a:off x="12954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138255" name="Oval 15"/>
          <p:cNvSpPr>
            <a:spLocks noChangeArrowheads="1"/>
          </p:cNvSpPr>
          <p:nvPr/>
        </p:nvSpPr>
        <p:spPr bwMode="auto">
          <a:xfrm>
            <a:off x="5715000" y="1447800"/>
            <a:ext cx="2895600" cy="28194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Subtract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6/5 – 4/5.</a:t>
            </a:r>
          </a:p>
        </p:txBody>
      </p:sp>
      <p:sp>
        <p:nvSpPr>
          <p:cNvPr id="138256" name="Text Box 16"/>
          <p:cNvSpPr txBox="1">
            <a:spLocks noChangeArrowheads="1"/>
          </p:cNvSpPr>
          <p:nvPr/>
        </p:nvSpPr>
        <p:spPr bwMode="auto">
          <a:xfrm>
            <a:off x="34290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8257" name="Line 17"/>
          <p:cNvSpPr>
            <a:spLocks noChangeShapeType="1"/>
          </p:cNvSpPr>
          <p:nvPr/>
        </p:nvSpPr>
        <p:spPr bwMode="auto">
          <a:xfrm>
            <a:off x="33528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8258" name="Text Box 18"/>
          <p:cNvSpPr txBox="1">
            <a:spLocks noChangeArrowheads="1"/>
          </p:cNvSpPr>
          <p:nvPr/>
        </p:nvSpPr>
        <p:spPr bwMode="auto">
          <a:xfrm>
            <a:off x="34290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8259" name="Text Box 19"/>
          <p:cNvSpPr txBox="1">
            <a:spLocks noChangeArrowheads="1"/>
          </p:cNvSpPr>
          <p:nvPr/>
        </p:nvSpPr>
        <p:spPr bwMode="auto">
          <a:xfrm>
            <a:off x="27813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+</a:t>
            </a:r>
          </a:p>
        </p:txBody>
      </p:sp>
      <p:sp>
        <p:nvSpPr>
          <p:cNvPr id="138260" name="Text Box 20"/>
          <p:cNvSpPr txBox="1">
            <a:spLocks noChangeArrowheads="1"/>
          </p:cNvSpPr>
          <p:nvPr/>
        </p:nvSpPr>
        <p:spPr bwMode="auto">
          <a:xfrm>
            <a:off x="41148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138261" name="Text Box 21"/>
          <p:cNvSpPr txBox="1">
            <a:spLocks noChangeArrowheads="1"/>
          </p:cNvSpPr>
          <p:nvPr/>
        </p:nvSpPr>
        <p:spPr bwMode="auto">
          <a:xfrm>
            <a:off x="48768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6</a:t>
            </a:r>
          </a:p>
        </p:txBody>
      </p:sp>
      <p:sp>
        <p:nvSpPr>
          <p:cNvPr id="138262" name="Line 22"/>
          <p:cNvSpPr>
            <a:spLocks noChangeShapeType="1"/>
          </p:cNvSpPr>
          <p:nvPr/>
        </p:nvSpPr>
        <p:spPr bwMode="auto">
          <a:xfrm>
            <a:off x="48006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8263" name="Text Box 23"/>
          <p:cNvSpPr txBox="1">
            <a:spLocks noChangeArrowheads="1"/>
          </p:cNvSpPr>
          <p:nvPr/>
        </p:nvSpPr>
        <p:spPr bwMode="auto">
          <a:xfrm>
            <a:off x="48768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8264" name="Text Box 24"/>
          <p:cNvSpPr txBox="1">
            <a:spLocks noChangeArrowheads="1"/>
          </p:cNvSpPr>
          <p:nvPr/>
        </p:nvSpPr>
        <p:spPr bwMode="auto">
          <a:xfrm>
            <a:off x="2139950" y="4267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138265" name="Line 25"/>
          <p:cNvSpPr>
            <a:spLocks noChangeShapeType="1"/>
          </p:cNvSpPr>
          <p:nvPr/>
        </p:nvSpPr>
        <p:spPr bwMode="auto">
          <a:xfrm>
            <a:off x="2057400" y="5029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8266" name="Text Box 26"/>
          <p:cNvSpPr txBox="1">
            <a:spLocks noChangeArrowheads="1"/>
          </p:cNvSpPr>
          <p:nvPr/>
        </p:nvSpPr>
        <p:spPr bwMode="auto">
          <a:xfrm>
            <a:off x="2139950" y="4876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8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55" grpId="0" animBg="1" autoUpdateAnimBg="0"/>
      <p:bldP spid="138264" grpId="0" autoUpdateAnimBg="0"/>
      <p:bldP spid="138265" grpId="0" animBg="1"/>
      <p:bldP spid="13826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916D-8F95-4AD5-B00B-2E9192EF5535}" type="slidenum">
              <a:rPr lang="en-US"/>
              <a:pPr/>
              <a:t>2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762000"/>
          </a:xfrm>
        </p:spPr>
        <p:txBody>
          <a:bodyPr/>
          <a:lstStyle/>
          <a:p>
            <a:r>
              <a:rPr lang="en-US" sz="5400" b="1"/>
              <a:t>Objective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305800" cy="1905000"/>
          </a:xfrm>
        </p:spPr>
        <p:txBody>
          <a:bodyPr/>
          <a:lstStyle/>
          <a:p>
            <a:pPr marL="623888" indent="-623888">
              <a:lnSpc>
                <a:spcPct val="80000"/>
              </a:lnSpc>
            </a:pPr>
            <a:r>
              <a:rPr lang="en-US" sz="4800" b="1"/>
              <a:t>To be able to subtract mixed numbers with regrouping.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340E-4A04-4CE4-87A0-1BDB122D0F6E}" type="slidenum">
              <a:rPr lang="en-US"/>
              <a:pPr/>
              <a:t>20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 b="1"/>
              <a:t>Subtract.</a:t>
            </a: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1295400" y="1828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6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213360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39269" name="Line 5"/>
          <p:cNvSpPr>
            <a:spLocks noChangeShapeType="1"/>
          </p:cNvSpPr>
          <p:nvPr/>
        </p:nvSpPr>
        <p:spPr bwMode="auto">
          <a:xfrm>
            <a:off x="20574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21336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9271" name="Line 7"/>
          <p:cNvSpPr>
            <a:spLocks noChangeShapeType="1"/>
          </p:cNvSpPr>
          <p:nvPr/>
        </p:nvSpPr>
        <p:spPr bwMode="auto">
          <a:xfrm>
            <a:off x="1219200" y="4191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9272" name="Text Box 8"/>
          <p:cNvSpPr txBox="1">
            <a:spLocks noChangeArrowheads="1"/>
          </p:cNvSpPr>
          <p:nvPr/>
        </p:nvSpPr>
        <p:spPr bwMode="auto">
          <a:xfrm>
            <a:off x="914400" y="32766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139273" name="Line 9"/>
          <p:cNvSpPr>
            <a:spLocks noChangeShapeType="1"/>
          </p:cNvSpPr>
          <p:nvPr/>
        </p:nvSpPr>
        <p:spPr bwMode="auto">
          <a:xfrm>
            <a:off x="1371600" y="1981200"/>
            <a:ext cx="457200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9274" name="Text Box 10"/>
          <p:cNvSpPr txBox="1">
            <a:spLocks noChangeArrowheads="1"/>
          </p:cNvSpPr>
          <p:nvPr/>
        </p:nvSpPr>
        <p:spPr bwMode="auto">
          <a:xfrm>
            <a:off x="1295400" y="1143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9275" name="Text Box 11"/>
          <p:cNvSpPr txBox="1">
            <a:spLocks noChangeArrowheads="1"/>
          </p:cNvSpPr>
          <p:nvPr/>
        </p:nvSpPr>
        <p:spPr bwMode="auto">
          <a:xfrm>
            <a:off x="21336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139276" name="Line 12"/>
          <p:cNvSpPr>
            <a:spLocks noChangeShapeType="1"/>
          </p:cNvSpPr>
          <p:nvPr/>
        </p:nvSpPr>
        <p:spPr bwMode="auto">
          <a:xfrm>
            <a:off x="20574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9277" name="Text Box 13"/>
          <p:cNvSpPr txBox="1">
            <a:spLocks noChangeArrowheads="1"/>
          </p:cNvSpPr>
          <p:nvPr/>
        </p:nvSpPr>
        <p:spPr bwMode="auto">
          <a:xfrm>
            <a:off x="21336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9278" name="Text Box 14"/>
          <p:cNvSpPr txBox="1">
            <a:spLocks noChangeArrowheads="1"/>
          </p:cNvSpPr>
          <p:nvPr/>
        </p:nvSpPr>
        <p:spPr bwMode="auto">
          <a:xfrm>
            <a:off x="12954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139279" name="Oval 15"/>
          <p:cNvSpPr>
            <a:spLocks noChangeArrowheads="1"/>
          </p:cNvSpPr>
          <p:nvPr/>
        </p:nvSpPr>
        <p:spPr bwMode="auto">
          <a:xfrm>
            <a:off x="5791200" y="1905000"/>
            <a:ext cx="2895600" cy="14478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Subtract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5 – 1.</a:t>
            </a:r>
          </a:p>
        </p:txBody>
      </p:sp>
      <p:sp>
        <p:nvSpPr>
          <p:cNvPr id="139280" name="Text Box 16"/>
          <p:cNvSpPr txBox="1">
            <a:spLocks noChangeArrowheads="1"/>
          </p:cNvSpPr>
          <p:nvPr/>
        </p:nvSpPr>
        <p:spPr bwMode="auto">
          <a:xfrm>
            <a:off x="34290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9281" name="Line 17"/>
          <p:cNvSpPr>
            <a:spLocks noChangeShapeType="1"/>
          </p:cNvSpPr>
          <p:nvPr/>
        </p:nvSpPr>
        <p:spPr bwMode="auto">
          <a:xfrm>
            <a:off x="33528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9282" name="Text Box 18"/>
          <p:cNvSpPr txBox="1">
            <a:spLocks noChangeArrowheads="1"/>
          </p:cNvSpPr>
          <p:nvPr/>
        </p:nvSpPr>
        <p:spPr bwMode="auto">
          <a:xfrm>
            <a:off x="34290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9283" name="Text Box 19"/>
          <p:cNvSpPr txBox="1">
            <a:spLocks noChangeArrowheads="1"/>
          </p:cNvSpPr>
          <p:nvPr/>
        </p:nvSpPr>
        <p:spPr bwMode="auto">
          <a:xfrm>
            <a:off x="27813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+</a:t>
            </a:r>
          </a:p>
        </p:txBody>
      </p:sp>
      <p:sp>
        <p:nvSpPr>
          <p:cNvPr id="139284" name="Text Box 20"/>
          <p:cNvSpPr txBox="1">
            <a:spLocks noChangeArrowheads="1"/>
          </p:cNvSpPr>
          <p:nvPr/>
        </p:nvSpPr>
        <p:spPr bwMode="auto">
          <a:xfrm>
            <a:off x="41148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139285" name="Text Box 21"/>
          <p:cNvSpPr txBox="1">
            <a:spLocks noChangeArrowheads="1"/>
          </p:cNvSpPr>
          <p:nvPr/>
        </p:nvSpPr>
        <p:spPr bwMode="auto">
          <a:xfrm>
            <a:off x="48768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6</a:t>
            </a:r>
          </a:p>
        </p:txBody>
      </p:sp>
      <p:sp>
        <p:nvSpPr>
          <p:cNvPr id="139286" name="Line 22"/>
          <p:cNvSpPr>
            <a:spLocks noChangeShapeType="1"/>
          </p:cNvSpPr>
          <p:nvPr/>
        </p:nvSpPr>
        <p:spPr bwMode="auto">
          <a:xfrm>
            <a:off x="48006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9287" name="Text Box 23"/>
          <p:cNvSpPr txBox="1">
            <a:spLocks noChangeArrowheads="1"/>
          </p:cNvSpPr>
          <p:nvPr/>
        </p:nvSpPr>
        <p:spPr bwMode="auto">
          <a:xfrm>
            <a:off x="48768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9288" name="Text Box 24"/>
          <p:cNvSpPr txBox="1">
            <a:spLocks noChangeArrowheads="1"/>
          </p:cNvSpPr>
          <p:nvPr/>
        </p:nvSpPr>
        <p:spPr bwMode="auto">
          <a:xfrm>
            <a:off x="2139950" y="4267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139289" name="Line 25"/>
          <p:cNvSpPr>
            <a:spLocks noChangeShapeType="1"/>
          </p:cNvSpPr>
          <p:nvPr/>
        </p:nvSpPr>
        <p:spPr bwMode="auto">
          <a:xfrm>
            <a:off x="2057400" y="5029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9290" name="Text Box 26"/>
          <p:cNvSpPr txBox="1">
            <a:spLocks noChangeArrowheads="1"/>
          </p:cNvSpPr>
          <p:nvPr/>
        </p:nvSpPr>
        <p:spPr bwMode="auto">
          <a:xfrm>
            <a:off x="2139950" y="4876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39291" name="Text Box 27"/>
          <p:cNvSpPr txBox="1">
            <a:spLocks noChangeArrowheads="1"/>
          </p:cNvSpPr>
          <p:nvPr/>
        </p:nvSpPr>
        <p:spPr bwMode="auto">
          <a:xfrm>
            <a:off x="1295400" y="4495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39292" name="Oval 28"/>
          <p:cNvSpPr>
            <a:spLocks noChangeArrowheads="1"/>
          </p:cNvSpPr>
          <p:nvPr/>
        </p:nvSpPr>
        <p:spPr bwMode="auto">
          <a:xfrm>
            <a:off x="3886200" y="4267200"/>
            <a:ext cx="2895600" cy="15240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Answer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4 2/5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9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9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9" grpId="0" animBg="1" autoUpdateAnimBg="0"/>
      <p:bldP spid="139291" grpId="0" autoUpdateAnimBg="0"/>
      <p:bldP spid="139292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838F-CAD7-40CE-B4B8-C8D70F5A4B39}" type="slidenum">
              <a:rPr lang="en-US"/>
              <a:pPr/>
              <a:t>21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762000"/>
          </a:xfrm>
        </p:spPr>
        <p:txBody>
          <a:bodyPr/>
          <a:lstStyle/>
          <a:p>
            <a:r>
              <a:rPr lang="en-US" sz="5400" b="1"/>
              <a:t>Objective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153400" cy="2514600"/>
          </a:xfrm>
        </p:spPr>
        <p:txBody>
          <a:bodyPr/>
          <a:lstStyle/>
          <a:p>
            <a:pPr marL="519113" indent="-519113">
              <a:lnSpc>
                <a:spcPct val="80000"/>
              </a:lnSpc>
            </a:pPr>
            <a:r>
              <a:rPr lang="en-US" sz="4800" b="1"/>
              <a:t>To be able to subtract mixed numbers with unlike denominators with regrouping.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E0C4-475D-4C0B-8A1C-C1FE87D5F587}" type="slidenum">
              <a:rPr lang="en-US"/>
              <a:pPr/>
              <a:t>22</a:t>
            </a:fld>
            <a:endParaRPr lang="en-US"/>
          </a:p>
        </p:txBody>
      </p:sp>
      <p:sp>
        <p:nvSpPr>
          <p:cNvPr id="193538" name="WordArt 2"/>
          <p:cNvSpPr>
            <a:spLocks noChangeArrowheads="1" noChangeShapeType="1" noTextEdit="1"/>
          </p:cNvSpPr>
          <p:nvPr/>
        </p:nvSpPr>
        <p:spPr bwMode="auto">
          <a:xfrm>
            <a:off x="2133600" y="1066800"/>
            <a:ext cx="6400800" cy="44958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chemeClr val="tx1">
                        <a:alpha val="78999"/>
                      </a:schemeClr>
                    </a:gs>
                    <a:gs pos="50000">
                      <a:srgbClr val="FF00FF">
                        <a:alpha val="97000"/>
                      </a:srgbClr>
                    </a:gs>
                    <a:gs pos="100000">
                      <a:schemeClr val="tx1">
                        <a:alpha val="78999"/>
                      </a:schemeClr>
                    </a:gs>
                  </a:gsLst>
                  <a:lin ang="2700000" scaled="1"/>
                </a:gradFill>
                <a:latin typeface="Impact"/>
              </a:rPr>
              <a:t>How to Subtract</a:t>
            </a:r>
          </a:p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chemeClr val="tx1">
                        <a:alpha val="78999"/>
                      </a:schemeClr>
                    </a:gs>
                    <a:gs pos="50000">
                      <a:srgbClr val="FF00FF">
                        <a:alpha val="97000"/>
                      </a:srgbClr>
                    </a:gs>
                    <a:gs pos="100000">
                      <a:schemeClr val="tx1">
                        <a:alpha val="78999"/>
                      </a:schemeClr>
                    </a:gs>
                  </a:gsLst>
                  <a:lin ang="2700000" scaled="1"/>
                </a:gradFill>
                <a:latin typeface="Impact"/>
              </a:rPr>
              <a:t>Mixed Numbers</a:t>
            </a:r>
          </a:p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chemeClr val="tx1">
                        <a:alpha val="78999"/>
                      </a:schemeClr>
                    </a:gs>
                    <a:gs pos="50000">
                      <a:srgbClr val="FF00FF">
                        <a:alpha val="97000"/>
                      </a:srgbClr>
                    </a:gs>
                    <a:gs pos="100000">
                      <a:schemeClr val="tx1">
                        <a:alpha val="78999"/>
                      </a:schemeClr>
                    </a:gs>
                  </a:gsLst>
                  <a:lin ang="2700000" scaled="1"/>
                </a:gradFill>
                <a:latin typeface="Impact"/>
              </a:rPr>
              <a:t>with Regrouping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D5CB-5086-452B-8F2B-53A0CEC8CF74}" type="slidenum">
              <a:rPr lang="en-US"/>
              <a:pPr/>
              <a:t>23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1"/>
              <a:t>To Subtract Mixed Numbers with Regrouping.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1219200"/>
          </a:xfrm>
        </p:spPr>
        <p:txBody>
          <a:bodyPr/>
          <a:lstStyle/>
          <a:p>
            <a:pPr marL="808038" indent="-808038">
              <a:lnSpc>
                <a:spcPct val="85000"/>
              </a:lnSpc>
              <a:buClr>
                <a:schemeClr val="accent2"/>
              </a:buClr>
              <a:buFontTx/>
              <a:buAutoNum type="arabicParenR"/>
            </a:pPr>
            <a:r>
              <a:rPr lang="en-US" sz="4000" b="1"/>
              <a:t>Find the LCD or LCM of the denominators.</a:t>
            </a:r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2743200" y="3200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3276600" y="4114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194566" name="Line 6"/>
          <p:cNvSpPr>
            <a:spLocks noChangeShapeType="1"/>
          </p:cNvSpPr>
          <p:nvPr/>
        </p:nvSpPr>
        <p:spPr bwMode="auto">
          <a:xfrm>
            <a:off x="3200400" y="48768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4567" name="Line 7"/>
          <p:cNvSpPr>
            <a:spLocks noChangeShapeType="1"/>
          </p:cNvSpPr>
          <p:nvPr/>
        </p:nvSpPr>
        <p:spPr bwMode="auto">
          <a:xfrm>
            <a:off x="2362200" y="54864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2362200" y="46482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3276600" y="4724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94570" name="Text Box 10"/>
          <p:cNvSpPr txBox="1">
            <a:spLocks noChangeArrowheads="1"/>
          </p:cNvSpPr>
          <p:nvPr/>
        </p:nvSpPr>
        <p:spPr bwMode="auto">
          <a:xfrm>
            <a:off x="327660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194571" name="Line 11"/>
          <p:cNvSpPr>
            <a:spLocks noChangeShapeType="1"/>
          </p:cNvSpPr>
          <p:nvPr/>
        </p:nvSpPr>
        <p:spPr bwMode="auto">
          <a:xfrm>
            <a:off x="3200400" y="35052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4572" name="Text Box 12"/>
          <p:cNvSpPr txBox="1">
            <a:spLocks noChangeArrowheads="1"/>
          </p:cNvSpPr>
          <p:nvPr/>
        </p:nvSpPr>
        <p:spPr bwMode="auto">
          <a:xfrm>
            <a:off x="32766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2743200" y="4343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194574" name="Text Box 14"/>
          <p:cNvSpPr txBox="1">
            <a:spLocks noChangeArrowheads="1"/>
          </p:cNvSpPr>
          <p:nvPr/>
        </p:nvSpPr>
        <p:spPr bwMode="auto">
          <a:xfrm>
            <a:off x="51054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grpSp>
        <p:nvGrpSpPr>
          <p:cNvPr id="194575" name="Group 15"/>
          <p:cNvGrpSpPr>
            <a:grpSpLocks/>
          </p:cNvGrpSpPr>
          <p:nvPr/>
        </p:nvGrpSpPr>
        <p:grpSpPr bwMode="auto">
          <a:xfrm>
            <a:off x="5029200" y="3505200"/>
            <a:ext cx="685800" cy="1373188"/>
            <a:chOff x="3168" y="2208"/>
            <a:chExt cx="432" cy="865"/>
          </a:xfrm>
        </p:grpSpPr>
        <p:sp>
          <p:nvSpPr>
            <p:cNvPr id="194576" name="Line 16"/>
            <p:cNvSpPr>
              <a:spLocks noChangeShapeType="1"/>
            </p:cNvSpPr>
            <p:nvPr/>
          </p:nvSpPr>
          <p:spPr bwMode="auto">
            <a:xfrm>
              <a:off x="3168" y="2208"/>
              <a:ext cx="43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577" name="Line 17"/>
            <p:cNvSpPr>
              <a:spLocks noChangeShapeType="1"/>
            </p:cNvSpPr>
            <p:nvPr/>
          </p:nvSpPr>
          <p:spPr bwMode="auto">
            <a:xfrm>
              <a:off x="3168" y="3072"/>
              <a:ext cx="43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94578" name="Text Box 18"/>
          <p:cNvSpPr txBox="1">
            <a:spLocks noChangeArrowheads="1"/>
          </p:cNvSpPr>
          <p:nvPr/>
        </p:nvSpPr>
        <p:spPr bwMode="auto">
          <a:xfrm>
            <a:off x="5105400" y="4724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2" grpId="0" autoUpdateAnimBg="0"/>
      <p:bldP spid="194563" grpId="0" build="p"/>
      <p:bldP spid="194574" grpId="0" autoUpdateAnimBg="0"/>
      <p:bldP spid="19457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5295-221F-441F-8D68-77ACFE068E49}" type="slidenum">
              <a:rPr lang="en-US"/>
              <a:pPr/>
              <a:t>24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1"/>
              <a:t>To Subtract Mixed Numbers with Regrouping.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219200"/>
          </a:xfrm>
        </p:spPr>
        <p:txBody>
          <a:bodyPr/>
          <a:lstStyle/>
          <a:p>
            <a:pPr marL="808038" indent="-808038">
              <a:lnSpc>
                <a:spcPct val="85000"/>
              </a:lnSpc>
              <a:buClr>
                <a:schemeClr val="accent2"/>
              </a:buClr>
              <a:buFontTx/>
              <a:buAutoNum type="arabicParenR" startAt="2"/>
            </a:pPr>
            <a:r>
              <a:rPr lang="en-US" sz="4000" b="1"/>
              <a:t>Find the equivalent fractions with 8 as a denominator.</a:t>
            </a: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2286000" y="3429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2819400" y="4343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195590" name="Line 6"/>
          <p:cNvSpPr>
            <a:spLocks noChangeShapeType="1"/>
          </p:cNvSpPr>
          <p:nvPr/>
        </p:nvSpPr>
        <p:spPr bwMode="auto">
          <a:xfrm>
            <a:off x="2743200" y="51054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5591" name="Line 7"/>
          <p:cNvSpPr>
            <a:spLocks noChangeShapeType="1"/>
          </p:cNvSpPr>
          <p:nvPr/>
        </p:nvSpPr>
        <p:spPr bwMode="auto">
          <a:xfrm>
            <a:off x="1905000" y="57150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5592" name="Text Box 8"/>
          <p:cNvSpPr txBox="1">
            <a:spLocks noChangeArrowheads="1"/>
          </p:cNvSpPr>
          <p:nvPr/>
        </p:nvSpPr>
        <p:spPr bwMode="auto">
          <a:xfrm>
            <a:off x="1905000" y="48768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195593" name="Text Box 9"/>
          <p:cNvSpPr txBox="1">
            <a:spLocks noChangeArrowheads="1"/>
          </p:cNvSpPr>
          <p:nvPr/>
        </p:nvSpPr>
        <p:spPr bwMode="auto">
          <a:xfrm>
            <a:off x="2819400" y="4953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95594" name="Text Box 10"/>
          <p:cNvSpPr txBox="1">
            <a:spLocks noChangeArrowheads="1"/>
          </p:cNvSpPr>
          <p:nvPr/>
        </p:nvSpPr>
        <p:spPr bwMode="auto">
          <a:xfrm>
            <a:off x="2819400" y="2971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195595" name="Line 11"/>
          <p:cNvSpPr>
            <a:spLocks noChangeShapeType="1"/>
          </p:cNvSpPr>
          <p:nvPr/>
        </p:nvSpPr>
        <p:spPr bwMode="auto">
          <a:xfrm>
            <a:off x="2743200" y="37338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5596" name="Text Box 12"/>
          <p:cNvSpPr txBox="1">
            <a:spLocks noChangeArrowheads="1"/>
          </p:cNvSpPr>
          <p:nvPr/>
        </p:nvSpPr>
        <p:spPr bwMode="auto">
          <a:xfrm>
            <a:off x="2819400" y="3581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95597" name="Text Box 13"/>
          <p:cNvSpPr txBox="1">
            <a:spLocks noChangeArrowheads="1"/>
          </p:cNvSpPr>
          <p:nvPr/>
        </p:nvSpPr>
        <p:spPr bwMode="auto">
          <a:xfrm>
            <a:off x="2286000" y="4572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195598" name="Text Box 14"/>
          <p:cNvSpPr txBox="1">
            <a:spLocks noChangeArrowheads="1"/>
          </p:cNvSpPr>
          <p:nvPr/>
        </p:nvSpPr>
        <p:spPr bwMode="auto">
          <a:xfrm>
            <a:off x="5410200" y="2971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195599" name="Line 15"/>
          <p:cNvSpPr>
            <a:spLocks noChangeShapeType="1"/>
          </p:cNvSpPr>
          <p:nvPr/>
        </p:nvSpPr>
        <p:spPr bwMode="auto">
          <a:xfrm>
            <a:off x="5334000" y="37338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5600" name="Text Box 16"/>
          <p:cNvSpPr txBox="1">
            <a:spLocks noChangeArrowheads="1"/>
          </p:cNvSpPr>
          <p:nvPr/>
        </p:nvSpPr>
        <p:spPr bwMode="auto">
          <a:xfrm>
            <a:off x="5410200" y="3581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95601" name="Text Box 17"/>
          <p:cNvSpPr txBox="1">
            <a:spLocks noChangeArrowheads="1"/>
          </p:cNvSpPr>
          <p:nvPr/>
        </p:nvSpPr>
        <p:spPr bwMode="auto">
          <a:xfrm>
            <a:off x="5410200" y="4343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6</a:t>
            </a:r>
          </a:p>
        </p:txBody>
      </p:sp>
      <p:sp>
        <p:nvSpPr>
          <p:cNvPr id="195602" name="Line 18"/>
          <p:cNvSpPr>
            <a:spLocks noChangeShapeType="1"/>
          </p:cNvSpPr>
          <p:nvPr/>
        </p:nvSpPr>
        <p:spPr bwMode="auto">
          <a:xfrm>
            <a:off x="5334000" y="51054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5603" name="Text Box 19"/>
          <p:cNvSpPr txBox="1">
            <a:spLocks noChangeArrowheads="1"/>
          </p:cNvSpPr>
          <p:nvPr/>
        </p:nvSpPr>
        <p:spPr bwMode="auto">
          <a:xfrm>
            <a:off x="5410200" y="4953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95604" name="Text Box 20"/>
          <p:cNvSpPr txBox="1">
            <a:spLocks noChangeArrowheads="1"/>
          </p:cNvSpPr>
          <p:nvPr/>
        </p:nvSpPr>
        <p:spPr bwMode="auto">
          <a:xfrm>
            <a:off x="3581400" y="2971800"/>
            <a:ext cx="104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x 1</a:t>
            </a:r>
          </a:p>
        </p:txBody>
      </p:sp>
      <p:sp>
        <p:nvSpPr>
          <p:cNvPr id="195605" name="Text Box 21"/>
          <p:cNvSpPr txBox="1">
            <a:spLocks noChangeArrowheads="1"/>
          </p:cNvSpPr>
          <p:nvPr/>
        </p:nvSpPr>
        <p:spPr bwMode="auto">
          <a:xfrm>
            <a:off x="3581400" y="3581400"/>
            <a:ext cx="104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x 1</a:t>
            </a:r>
          </a:p>
        </p:txBody>
      </p:sp>
      <p:sp>
        <p:nvSpPr>
          <p:cNvPr id="195606" name="Text Box 22"/>
          <p:cNvSpPr txBox="1">
            <a:spLocks noChangeArrowheads="1"/>
          </p:cNvSpPr>
          <p:nvPr/>
        </p:nvSpPr>
        <p:spPr bwMode="auto">
          <a:xfrm>
            <a:off x="3581400" y="4343400"/>
            <a:ext cx="104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x 2</a:t>
            </a:r>
          </a:p>
        </p:txBody>
      </p:sp>
      <p:sp>
        <p:nvSpPr>
          <p:cNvPr id="195607" name="Text Box 23"/>
          <p:cNvSpPr txBox="1">
            <a:spLocks noChangeArrowheads="1"/>
          </p:cNvSpPr>
          <p:nvPr/>
        </p:nvSpPr>
        <p:spPr bwMode="auto">
          <a:xfrm>
            <a:off x="3581400" y="4953000"/>
            <a:ext cx="104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x 2</a:t>
            </a:r>
          </a:p>
        </p:txBody>
      </p:sp>
      <p:grpSp>
        <p:nvGrpSpPr>
          <p:cNvPr id="195608" name="Group 24"/>
          <p:cNvGrpSpPr>
            <a:grpSpLocks/>
          </p:cNvGrpSpPr>
          <p:nvPr/>
        </p:nvGrpSpPr>
        <p:grpSpPr bwMode="auto">
          <a:xfrm>
            <a:off x="4648200" y="3276600"/>
            <a:ext cx="571500" cy="2286000"/>
            <a:chOff x="2928" y="2064"/>
            <a:chExt cx="360" cy="1440"/>
          </a:xfrm>
        </p:grpSpPr>
        <p:sp>
          <p:nvSpPr>
            <p:cNvPr id="195609" name="Text Box 25"/>
            <p:cNvSpPr txBox="1">
              <a:spLocks noChangeArrowheads="1"/>
            </p:cNvSpPr>
            <p:nvPr/>
          </p:nvSpPr>
          <p:spPr bwMode="auto">
            <a:xfrm>
              <a:off x="2928" y="2064"/>
              <a:ext cx="360" cy="57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400"/>
                <a:t>=</a:t>
              </a:r>
            </a:p>
          </p:txBody>
        </p:sp>
        <p:sp>
          <p:nvSpPr>
            <p:cNvPr id="195610" name="Text Box 26"/>
            <p:cNvSpPr txBox="1">
              <a:spLocks noChangeArrowheads="1"/>
            </p:cNvSpPr>
            <p:nvPr/>
          </p:nvSpPr>
          <p:spPr bwMode="auto">
            <a:xfrm>
              <a:off x="2928" y="2928"/>
              <a:ext cx="360" cy="57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5400"/>
                <a:t>=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5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5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build="p"/>
      <p:bldP spid="195598" grpId="0" autoUpdateAnimBg="0"/>
      <p:bldP spid="195601" grpId="0" autoUpdateAnimBg="0"/>
      <p:bldP spid="195604" grpId="0" autoUpdateAnimBg="0"/>
      <p:bldP spid="195605" grpId="0" autoUpdateAnimBg="0"/>
      <p:bldP spid="195606" grpId="0" autoUpdateAnimBg="0"/>
      <p:bldP spid="195607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BDAD0-7D84-40E1-93CE-742CB8B51380}" type="slidenum">
              <a:rPr lang="en-US"/>
              <a:pPr/>
              <a:t>25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866063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1"/>
              <a:t>To Subtract Mixed Numbers with Regrouping.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66063" cy="1295400"/>
          </a:xfrm>
        </p:spPr>
        <p:txBody>
          <a:bodyPr/>
          <a:lstStyle/>
          <a:p>
            <a:pPr marL="808038" indent="-808038">
              <a:lnSpc>
                <a:spcPct val="85000"/>
              </a:lnSpc>
              <a:buClr>
                <a:schemeClr val="accent2"/>
              </a:buClr>
              <a:buFontTx/>
              <a:buAutoNum type="arabicParenR" startAt="3"/>
            </a:pPr>
            <a:r>
              <a:rPr lang="en-US" sz="4400" b="1"/>
              <a:t>Regroup by borrowing one from the 5.</a:t>
            </a:r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2895600" y="3276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3429000" y="4191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196614" name="Line 6"/>
          <p:cNvSpPr>
            <a:spLocks noChangeShapeType="1"/>
          </p:cNvSpPr>
          <p:nvPr/>
        </p:nvSpPr>
        <p:spPr bwMode="auto">
          <a:xfrm>
            <a:off x="3352800" y="4953000"/>
            <a:ext cx="6937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6615" name="Line 7"/>
          <p:cNvSpPr>
            <a:spLocks noChangeShapeType="1"/>
          </p:cNvSpPr>
          <p:nvPr/>
        </p:nvSpPr>
        <p:spPr bwMode="auto">
          <a:xfrm>
            <a:off x="2514600" y="5562600"/>
            <a:ext cx="1773238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6616" name="Text Box 8"/>
          <p:cNvSpPr txBox="1">
            <a:spLocks noChangeArrowheads="1"/>
          </p:cNvSpPr>
          <p:nvPr/>
        </p:nvSpPr>
        <p:spPr bwMode="auto">
          <a:xfrm>
            <a:off x="2514600" y="4724400"/>
            <a:ext cx="577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196617" name="Text Box 9"/>
          <p:cNvSpPr txBox="1">
            <a:spLocks noChangeArrowheads="1"/>
          </p:cNvSpPr>
          <p:nvPr/>
        </p:nvSpPr>
        <p:spPr bwMode="auto">
          <a:xfrm>
            <a:off x="3429000" y="4800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96618" name="Line 10"/>
          <p:cNvSpPr>
            <a:spLocks noChangeShapeType="1"/>
          </p:cNvSpPr>
          <p:nvPr/>
        </p:nvSpPr>
        <p:spPr bwMode="auto">
          <a:xfrm>
            <a:off x="2895600" y="3429000"/>
            <a:ext cx="539750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6619" name="Text Box 11"/>
          <p:cNvSpPr txBox="1">
            <a:spLocks noChangeArrowheads="1"/>
          </p:cNvSpPr>
          <p:nvPr/>
        </p:nvSpPr>
        <p:spPr bwMode="auto">
          <a:xfrm>
            <a:off x="2895600" y="2667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96620" name="Text Box 12"/>
          <p:cNvSpPr txBox="1">
            <a:spLocks noChangeArrowheads="1"/>
          </p:cNvSpPr>
          <p:nvPr/>
        </p:nvSpPr>
        <p:spPr bwMode="auto">
          <a:xfrm>
            <a:off x="3429000" y="2819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196621" name="Line 13"/>
          <p:cNvSpPr>
            <a:spLocks noChangeShapeType="1"/>
          </p:cNvSpPr>
          <p:nvPr/>
        </p:nvSpPr>
        <p:spPr bwMode="auto">
          <a:xfrm>
            <a:off x="3352800" y="3581400"/>
            <a:ext cx="6937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6622" name="Text Box 14"/>
          <p:cNvSpPr txBox="1">
            <a:spLocks noChangeArrowheads="1"/>
          </p:cNvSpPr>
          <p:nvPr/>
        </p:nvSpPr>
        <p:spPr bwMode="auto">
          <a:xfrm>
            <a:off x="3429000" y="3429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96623" name="Text Box 15"/>
          <p:cNvSpPr txBox="1">
            <a:spLocks noChangeArrowheads="1"/>
          </p:cNvSpPr>
          <p:nvPr/>
        </p:nvSpPr>
        <p:spPr bwMode="auto">
          <a:xfrm>
            <a:off x="2895600" y="4419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196624" name="Text Box 16"/>
          <p:cNvSpPr txBox="1">
            <a:spLocks noChangeArrowheads="1"/>
          </p:cNvSpPr>
          <p:nvPr/>
        </p:nvSpPr>
        <p:spPr bwMode="auto">
          <a:xfrm>
            <a:off x="4876800" y="2819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196625" name="Line 17"/>
          <p:cNvSpPr>
            <a:spLocks noChangeShapeType="1"/>
          </p:cNvSpPr>
          <p:nvPr/>
        </p:nvSpPr>
        <p:spPr bwMode="auto">
          <a:xfrm>
            <a:off x="4800600" y="3581400"/>
            <a:ext cx="6937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6626" name="Text Box 18"/>
          <p:cNvSpPr txBox="1">
            <a:spLocks noChangeArrowheads="1"/>
          </p:cNvSpPr>
          <p:nvPr/>
        </p:nvSpPr>
        <p:spPr bwMode="auto">
          <a:xfrm>
            <a:off x="4876800" y="3429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96627" name="Text Box 19"/>
          <p:cNvSpPr txBox="1">
            <a:spLocks noChangeArrowheads="1"/>
          </p:cNvSpPr>
          <p:nvPr/>
        </p:nvSpPr>
        <p:spPr bwMode="auto">
          <a:xfrm>
            <a:off x="4876800" y="4191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6</a:t>
            </a:r>
          </a:p>
        </p:txBody>
      </p:sp>
      <p:sp>
        <p:nvSpPr>
          <p:cNvPr id="196628" name="Line 20"/>
          <p:cNvSpPr>
            <a:spLocks noChangeShapeType="1"/>
          </p:cNvSpPr>
          <p:nvPr/>
        </p:nvSpPr>
        <p:spPr bwMode="auto">
          <a:xfrm>
            <a:off x="4800600" y="4953000"/>
            <a:ext cx="6937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6629" name="Text Box 21"/>
          <p:cNvSpPr txBox="1">
            <a:spLocks noChangeArrowheads="1"/>
          </p:cNvSpPr>
          <p:nvPr/>
        </p:nvSpPr>
        <p:spPr bwMode="auto">
          <a:xfrm>
            <a:off x="4876800" y="4800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96630" name="Text Box 22"/>
          <p:cNvSpPr txBox="1">
            <a:spLocks noChangeArrowheads="1"/>
          </p:cNvSpPr>
          <p:nvPr/>
        </p:nvSpPr>
        <p:spPr bwMode="auto">
          <a:xfrm>
            <a:off x="4114800" y="31242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196631" name="Text Box 23"/>
          <p:cNvSpPr txBox="1">
            <a:spLocks noChangeArrowheads="1"/>
          </p:cNvSpPr>
          <p:nvPr/>
        </p:nvSpPr>
        <p:spPr bwMode="auto">
          <a:xfrm>
            <a:off x="4191000" y="4495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/>
      <p:bldP spid="196618" grpId="0" animBg="1"/>
      <p:bldP spid="196619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0890-7E49-4ECB-8849-3E4ECDE0AA19}" type="slidenum">
              <a:rPr lang="en-US"/>
              <a:pPr/>
              <a:t>26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29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1"/>
              <a:t>To Subtract Mixed Numbers with Regrouping.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1447800"/>
          </a:xfrm>
        </p:spPr>
        <p:txBody>
          <a:bodyPr/>
          <a:lstStyle/>
          <a:p>
            <a:pPr marL="808038" indent="-808038">
              <a:lnSpc>
                <a:spcPct val="85000"/>
              </a:lnSpc>
              <a:buClr>
                <a:schemeClr val="accent2"/>
              </a:buClr>
              <a:buFontTx/>
              <a:buAutoNum type="arabicParenR" startAt="4"/>
            </a:pPr>
            <a:r>
              <a:rPr lang="en-US" sz="4400" b="1"/>
              <a:t>Change the 1 to 8/8.</a:t>
            </a:r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1981200" y="2895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2514600" y="3810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197638" name="Line 6"/>
          <p:cNvSpPr>
            <a:spLocks noChangeShapeType="1"/>
          </p:cNvSpPr>
          <p:nvPr/>
        </p:nvSpPr>
        <p:spPr bwMode="auto">
          <a:xfrm>
            <a:off x="2438400" y="45720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7639" name="Line 7"/>
          <p:cNvSpPr>
            <a:spLocks noChangeShapeType="1"/>
          </p:cNvSpPr>
          <p:nvPr/>
        </p:nvSpPr>
        <p:spPr bwMode="auto">
          <a:xfrm>
            <a:off x="1600200" y="51816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7640" name="Text Box 8"/>
          <p:cNvSpPr txBox="1">
            <a:spLocks noChangeArrowheads="1"/>
          </p:cNvSpPr>
          <p:nvPr/>
        </p:nvSpPr>
        <p:spPr bwMode="auto">
          <a:xfrm>
            <a:off x="1600200" y="43434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197641" name="Text Box 9"/>
          <p:cNvSpPr txBox="1">
            <a:spLocks noChangeArrowheads="1"/>
          </p:cNvSpPr>
          <p:nvPr/>
        </p:nvSpPr>
        <p:spPr bwMode="auto">
          <a:xfrm>
            <a:off x="2514600" y="4419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97642" name="Line 10"/>
          <p:cNvSpPr>
            <a:spLocks noChangeShapeType="1"/>
          </p:cNvSpPr>
          <p:nvPr/>
        </p:nvSpPr>
        <p:spPr bwMode="auto">
          <a:xfrm>
            <a:off x="1981200" y="3048000"/>
            <a:ext cx="533400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7643" name="Text Box 11"/>
          <p:cNvSpPr txBox="1">
            <a:spLocks noChangeArrowheads="1"/>
          </p:cNvSpPr>
          <p:nvPr/>
        </p:nvSpPr>
        <p:spPr bwMode="auto">
          <a:xfrm>
            <a:off x="1981200" y="2286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97644" name="Text Box 12"/>
          <p:cNvSpPr txBox="1">
            <a:spLocks noChangeArrowheads="1"/>
          </p:cNvSpPr>
          <p:nvPr/>
        </p:nvSpPr>
        <p:spPr bwMode="auto">
          <a:xfrm>
            <a:off x="2514600" y="2438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197645" name="Line 13"/>
          <p:cNvSpPr>
            <a:spLocks noChangeShapeType="1"/>
          </p:cNvSpPr>
          <p:nvPr/>
        </p:nvSpPr>
        <p:spPr bwMode="auto">
          <a:xfrm>
            <a:off x="2438400" y="32004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7646" name="Text Box 14"/>
          <p:cNvSpPr txBox="1">
            <a:spLocks noChangeArrowheads="1"/>
          </p:cNvSpPr>
          <p:nvPr/>
        </p:nvSpPr>
        <p:spPr bwMode="auto">
          <a:xfrm>
            <a:off x="25146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97647" name="Text Box 15"/>
          <p:cNvSpPr txBox="1">
            <a:spLocks noChangeArrowheads="1"/>
          </p:cNvSpPr>
          <p:nvPr/>
        </p:nvSpPr>
        <p:spPr bwMode="auto">
          <a:xfrm>
            <a:off x="1981200" y="4038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197648" name="Text Box 16"/>
          <p:cNvSpPr txBox="1">
            <a:spLocks noChangeArrowheads="1"/>
          </p:cNvSpPr>
          <p:nvPr/>
        </p:nvSpPr>
        <p:spPr bwMode="auto">
          <a:xfrm>
            <a:off x="3962400" y="2438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197649" name="Line 17"/>
          <p:cNvSpPr>
            <a:spLocks noChangeShapeType="1"/>
          </p:cNvSpPr>
          <p:nvPr/>
        </p:nvSpPr>
        <p:spPr bwMode="auto">
          <a:xfrm>
            <a:off x="3886200" y="32004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7650" name="Text Box 18"/>
          <p:cNvSpPr txBox="1">
            <a:spLocks noChangeArrowheads="1"/>
          </p:cNvSpPr>
          <p:nvPr/>
        </p:nvSpPr>
        <p:spPr bwMode="auto">
          <a:xfrm>
            <a:off x="39624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97651" name="Text Box 19"/>
          <p:cNvSpPr txBox="1">
            <a:spLocks noChangeArrowheads="1"/>
          </p:cNvSpPr>
          <p:nvPr/>
        </p:nvSpPr>
        <p:spPr bwMode="auto">
          <a:xfrm>
            <a:off x="3962400" y="3810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6</a:t>
            </a:r>
          </a:p>
        </p:txBody>
      </p:sp>
      <p:sp>
        <p:nvSpPr>
          <p:cNvPr id="197652" name="Line 20"/>
          <p:cNvSpPr>
            <a:spLocks noChangeShapeType="1"/>
          </p:cNvSpPr>
          <p:nvPr/>
        </p:nvSpPr>
        <p:spPr bwMode="auto">
          <a:xfrm>
            <a:off x="3886200" y="45720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7653" name="Text Box 21"/>
          <p:cNvSpPr txBox="1">
            <a:spLocks noChangeArrowheads="1"/>
          </p:cNvSpPr>
          <p:nvPr/>
        </p:nvSpPr>
        <p:spPr bwMode="auto">
          <a:xfrm>
            <a:off x="3962400" y="4419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97654" name="Text Box 22"/>
          <p:cNvSpPr txBox="1">
            <a:spLocks noChangeArrowheads="1"/>
          </p:cNvSpPr>
          <p:nvPr/>
        </p:nvSpPr>
        <p:spPr bwMode="auto">
          <a:xfrm>
            <a:off x="3200400" y="27432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197655" name="Text Box 23"/>
          <p:cNvSpPr txBox="1">
            <a:spLocks noChangeArrowheads="1"/>
          </p:cNvSpPr>
          <p:nvPr/>
        </p:nvSpPr>
        <p:spPr bwMode="auto">
          <a:xfrm>
            <a:off x="3276600" y="4114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197656" name="Text Box 24"/>
          <p:cNvSpPr txBox="1">
            <a:spLocks noChangeArrowheads="1"/>
          </p:cNvSpPr>
          <p:nvPr/>
        </p:nvSpPr>
        <p:spPr bwMode="auto">
          <a:xfrm>
            <a:off x="5410200" y="2438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97657" name="Line 25"/>
          <p:cNvSpPr>
            <a:spLocks noChangeShapeType="1"/>
          </p:cNvSpPr>
          <p:nvPr/>
        </p:nvSpPr>
        <p:spPr bwMode="auto">
          <a:xfrm>
            <a:off x="5334000" y="32004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7658" name="Text Box 26"/>
          <p:cNvSpPr txBox="1">
            <a:spLocks noChangeArrowheads="1"/>
          </p:cNvSpPr>
          <p:nvPr/>
        </p:nvSpPr>
        <p:spPr bwMode="auto">
          <a:xfrm>
            <a:off x="54102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  <p:bldP spid="197656" grpId="0" autoUpdateAnimBg="0"/>
      <p:bldP spid="197657" grpId="0" animBg="1"/>
      <p:bldP spid="19765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D250-02ED-484B-8732-651C26ECFCC4}" type="slidenum">
              <a:rPr lang="en-US"/>
              <a:pPr/>
              <a:t>27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001000" cy="1295400"/>
          </a:xfrm>
        </p:spPr>
        <p:txBody>
          <a:bodyPr/>
          <a:lstStyle/>
          <a:p>
            <a:pPr marL="808038" indent="-808038">
              <a:lnSpc>
                <a:spcPct val="85000"/>
              </a:lnSpc>
              <a:buClr>
                <a:schemeClr val="accent2"/>
              </a:buClr>
              <a:buFontTx/>
              <a:buAutoNum type="arabicParenR" startAt="5"/>
            </a:pPr>
            <a:r>
              <a:rPr lang="en-US" sz="4400" b="1"/>
              <a:t>Add the 1/8 and 8/8 together.</a:t>
            </a:r>
          </a:p>
        </p:txBody>
      </p:sp>
      <p:sp>
        <p:nvSpPr>
          <p:cNvPr id="198659" name="Text Box 3"/>
          <p:cNvSpPr txBox="1">
            <a:spLocks noChangeArrowheads="1"/>
          </p:cNvSpPr>
          <p:nvPr/>
        </p:nvSpPr>
        <p:spPr bwMode="auto">
          <a:xfrm>
            <a:off x="1752600" y="2895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2286000" y="3810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198661" name="Line 5"/>
          <p:cNvSpPr>
            <a:spLocks noChangeShapeType="1"/>
          </p:cNvSpPr>
          <p:nvPr/>
        </p:nvSpPr>
        <p:spPr bwMode="auto">
          <a:xfrm>
            <a:off x="2209800" y="45720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8662" name="Line 6"/>
          <p:cNvSpPr>
            <a:spLocks noChangeShapeType="1"/>
          </p:cNvSpPr>
          <p:nvPr/>
        </p:nvSpPr>
        <p:spPr bwMode="auto">
          <a:xfrm>
            <a:off x="1371600" y="51816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8663" name="Text Box 7"/>
          <p:cNvSpPr txBox="1">
            <a:spLocks noChangeArrowheads="1"/>
          </p:cNvSpPr>
          <p:nvPr/>
        </p:nvSpPr>
        <p:spPr bwMode="auto">
          <a:xfrm>
            <a:off x="1371600" y="43434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198664" name="Text Box 8"/>
          <p:cNvSpPr txBox="1">
            <a:spLocks noChangeArrowheads="1"/>
          </p:cNvSpPr>
          <p:nvPr/>
        </p:nvSpPr>
        <p:spPr bwMode="auto">
          <a:xfrm>
            <a:off x="2286000" y="4419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98665" name="Line 9"/>
          <p:cNvSpPr>
            <a:spLocks noChangeShapeType="1"/>
          </p:cNvSpPr>
          <p:nvPr/>
        </p:nvSpPr>
        <p:spPr bwMode="auto">
          <a:xfrm>
            <a:off x="1752600" y="3048000"/>
            <a:ext cx="533400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8666" name="Text Box 10"/>
          <p:cNvSpPr txBox="1">
            <a:spLocks noChangeArrowheads="1"/>
          </p:cNvSpPr>
          <p:nvPr/>
        </p:nvSpPr>
        <p:spPr bwMode="auto">
          <a:xfrm>
            <a:off x="1752600" y="2286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98667" name="Text Box 11"/>
          <p:cNvSpPr txBox="1">
            <a:spLocks noChangeArrowheads="1"/>
          </p:cNvSpPr>
          <p:nvPr/>
        </p:nvSpPr>
        <p:spPr bwMode="auto">
          <a:xfrm>
            <a:off x="2286000" y="2438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198668" name="Line 12"/>
          <p:cNvSpPr>
            <a:spLocks noChangeShapeType="1"/>
          </p:cNvSpPr>
          <p:nvPr/>
        </p:nvSpPr>
        <p:spPr bwMode="auto">
          <a:xfrm>
            <a:off x="2209800" y="32004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8669" name="Text Box 13"/>
          <p:cNvSpPr txBox="1">
            <a:spLocks noChangeArrowheads="1"/>
          </p:cNvSpPr>
          <p:nvPr/>
        </p:nvSpPr>
        <p:spPr bwMode="auto">
          <a:xfrm>
            <a:off x="22860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98670" name="Text Box 14"/>
          <p:cNvSpPr txBox="1">
            <a:spLocks noChangeArrowheads="1"/>
          </p:cNvSpPr>
          <p:nvPr/>
        </p:nvSpPr>
        <p:spPr bwMode="auto">
          <a:xfrm>
            <a:off x="1752600" y="4038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198671" name="Text Box 15"/>
          <p:cNvSpPr txBox="1">
            <a:spLocks noChangeArrowheads="1"/>
          </p:cNvSpPr>
          <p:nvPr/>
        </p:nvSpPr>
        <p:spPr bwMode="auto">
          <a:xfrm>
            <a:off x="3733800" y="2438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198672" name="Line 16"/>
          <p:cNvSpPr>
            <a:spLocks noChangeShapeType="1"/>
          </p:cNvSpPr>
          <p:nvPr/>
        </p:nvSpPr>
        <p:spPr bwMode="auto">
          <a:xfrm>
            <a:off x="3657600" y="32004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8673" name="Text Box 17"/>
          <p:cNvSpPr txBox="1">
            <a:spLocks noChangeArrowheads="1"/>
          </p:cNvSpPr>
          <p:nvPr/>
        </p:nvSpPr>
        <p:spPr bwMode="auto">
          <a:xfrm>
            <a:off x="37338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98674" name="Text Box 18"/>
          <p:cNvSpPr txBox="1">
            <a:spLocks noChangeArrowheads="1"/>
          </p:cNvSpPr>
          <p:nvPr/>
        </p:nvSpPr>
        <p:spPr bwMode="auto">
          <a:xfrm>
            <a:off x="3733800" y="3810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6</a:t>
            </a:r>
          </a:p>
        </p:txBody>
      </p:sp>
      <p:sp>
        <p:nvSpPr>
          <p:cNvPr id="198675" name="Line 19"/>
          <p:cNvSpPr>
            <a:spLocks noChangeShapeType="1"/>
          </p:cNvSpPr>
          <p:nvPr/>
        </p:nvSpPr>
        <p:spPr bwMode="auto">
          <a:xfrm>
            <a:off x="3657600" y="45720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8676" name="Text Box 20"/>
          <p:cNvSpPr txBox="1">
            <a:spLocks noChangeArrowheads="1"/>
          </p:cNvSpPr>
          <p:nvPr/>
        </p:nvSpPr>
        <p:spPr bwMode="auto">
          <a:xfrm>
            <a:off x="3733800" y="4419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98677" name="Text Box 21"/>
          <p:cNvSpPr txBox="1">
            <a:spLocks noChangeArrowheads="1"/>
          </p:cNvSpPr>
          <p:nvPr/>
        </p:nvSpPr>
        <p:spPr bwMode="auto">
          <a:xfrm>
            <a:off x="2971800" y="27432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198678" name="Text Box 22"/>
          <p:cNvSpPr txBox="1">
            <a:spLocks noChangeArrowheads="1"/>
          </p:cNvSpPr>
          <p:nvPr/>
        </p:nvSpPr>
        <p:spPr bwMode="auto">
          <a:xfrm>
            <a:off x="3048000" y="4114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198679" name="Text Box 23"/>
          <p:cNvSpPr txBox="1">
            <a:spLocks noChangeArrowheads="1"/>
          </p:cNvSpPr>
          <p:nvPr/>
        </p:nvSpPr>
        <p:spPr bwMode="auto">
          <a:xfrm>
            <a:off x="5181600" y="2438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98680" name="Line 24"/>
          <p:cNvSpPr>
            <a:spLocks noChangeShapeType="1"/>
          </p:cNvSpPr>
          <p:nvPr/>
        </p:nvSpPr>
        <p:spPr bwMode="auto">
          <a:xfrm>
            <a:off x="5105400" y="32004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8681" name="Text Box 25"/>
          <p:cNvSpPr txBox="1">
            <a:spLocks noChangeArrowheads="1"/>
          </p:cNvSpPr>
          <p:nvPr/>
        </p:nvSpPr>
        <p:spPr bwMode="auto">
          <a:xfrm>
            <a:off x="51816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98682" name="Text Box 26"/>
          <p:cNvSpPr txBox="1">
            <a:spLocks noChangeArrowheads="1"/>
          </p:cNvSpPr>
          <p:nvPr/>
        </p:nvSpPr>
        <p:spPr bwMode="auto">
          <a:xfrm>
            <a:off x="4457700" y="27432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+</a:t>
            </a:r>
          </a:p>
        </p:txBody>
      </p:sp>
      <p:sp>
        <p:nvSpPr>
          <p:cNvPr id="198683" name="Text Box 27"/>
          <p:cNvSpPr txBox="1">
            <a:spLocks noChangeArrowheads="1"/>
          </p:cNvSpPr>
          <p:nvPr/>
        </p:nvSpPr>
        <p:spPr bwMode="auto">
          <a:xfrm>
            <a:off x="5943600" y="2743200"/>
            <a:ext cx="587375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/>
              <a:t>=</a:t>
            </a:r>
          </a:p>
        </p:txBody>
      </p:sp>
      <p:sp>
        <p:nvSpPr>
          <p:cNvPr id="198684" name="Text Box 28"/>
          <p:cNvSpPr txBox="1">
            <a:spLocks noChangeArrowheads="1"/>
          </p:cNvSpPr>
          <p:nvPr/>
        </p:nvSpPr>
        <p:spPr bwMode="auto">
          <a:xfrm>
            <a:off x="6705600" y="2438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198685" name="Line 29"/>
          <p:cNvSpPr>
            <a:spLocks noChangeShapeType="1"/>
          </p:cNvSpPr>
          <p:nvPr/>
        </p:nvSpPr>
        <p:spPr bwMode="auto">
          <a:xfrm>
            <a:off x="6629400" y="32004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8686" name="Text Box 30"/>
          <p:cNvSpPr txBox="1">
            <a:spLocks noChangeArrowheads="1"/>
          </p:cNvSpPr>
          <p:nvPr/>
        </p:nvSpPr>
        <p:spPr bwMode="auto">
          <a:xfrm>
            <a:off x="67056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98687" name="Rectangle 3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21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1"/>
              <a:t>To Subtract Mixed Numbers with Regrouping.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 build="p"/>
      <p:bldP spid="198682" grpId="0" autoUpdateAnimBg="0"/>
      <p:bldP spid="198683" grpId="0" autoUpdateAnimBg="0"/>
      <p:bldP spid="198684" grpId="0" autoUpdateAnimBg="0"/>
      <p:bldP spid="198685" grpId="0" animBg="1"/>
      <p:bldP spid="19868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C219-553D-479C-8C47-2338B4FC37FD}" type="slidenum">
              <a:rPr lang="en-US"/>
              <a:pPr/>
              <a:t>28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1"/>
              <a:t>To Subtract Mixed Numbers with Regrouping.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1295400"/>
          </a:xfrm>
        </p:spPr>
        <p:txBody>
          <a:bodyPr/>
          <a:lstStyle/>
          <a:p>
            <a:pPr marL="808038" indent="-808038">
              <a:lnSpc>
                <a:spcPct val="85000"/>
              </a:lnSpc>
              <a:buClr>
                <a:schemeClr val="accent2"/>
              </a:buClr>
              <a:buFontTx/>
              <a:buAutoNum type="arabicParenR" startAt="6"/>
            </a:pPr>
            <a:r>
              <a:rPr lang="en-US" sz="4400" b="1"/>
              <a:t>Subtract the fractions.</a:t>
            </a:r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1981200" y="2514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2514600" y="3429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199686" name="Line 6"/>
          <p:cNvSpPr>
            <a:spLocks noChangeShapeType="1"/>
          </p:cNvSpPr>
          <p:nvPr/>
        </p:nvSpPr>
        <p:spPr bwMode="auto">
          <a:xfrm>
            <a:off x="2438400" y="41910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9687" name="Line 7"/>
          <p:cNvSpPr>
            <a:spLocks noChangeShapeType="1"/>
          </p:cNvSpPr>
          <p:nvPr/>
        </p:nvSpPr>
        <p:spPr bwMode="auto">
          <a:xfrm>
            <a:off x="1600200" y="48006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9688" name="Text Box 8"/>
          <p:cNvSpPr txBox="1">
            <a:spLocks noChangeArrowheads="1"/>
          </p:cNvSpPr>
          <p:nvPr/>
        </p:nvSpPr>
        <p:spPr bwMode="auto">
          <a:xfrm>
            <a:off x="1600200" y="39624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199689" name="Text Box 9"/>
          <p:cNvSpPr txBox="1">
            <a:spLocks noChangeArrowheads="1"/>
          </p:cNvSpPr>
          <p:nvPr/>
        </p:nvSpPr>
        <p:spPr bwMode="auto">
          <a:xfrm>
            <a:off x="2514600" y="4038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99690" name="Line 10"/>
          <p:cNvSpPr>
            <a:spLocks noChangeShapeType="1"/>
          </p:cNvSpPr>
          <p:nvPr/>
        </p:nvSpPr>
        <p:spPr bwMode="auto">
          <a:xfrm>
            <a:off x="1981200" y="2667000"/>
            <a:ext cx="533400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9691" name="Text Box 11"/>
          <p:cNvSpPr txBox="1">
            <a:spLocks noChangeArrowheads="1"/>
          </p:cNvSpPr>
          <p:nvPr/>
        </p:nvSpPr>
        <p:spPr bwMode="auto">
          <a:xfrm>
            <a:off x="1981200" y="1905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99692" name="Text Box 12"/>
          <p:cNvSpPr txBox="1">
            <a:spLocks noChangeArrowheads="1"/>
          </p:cNvSpPr>
          <p:nvPr/>
        </p:nvSpPr>
        <p:spPr bwMode="auto">
          <a:xfrm>
            <a:off x="2514600" y="2057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199693" name="Line 13"/>
          <p:cNvSpPr>
            <a:spLocks noChangeShapeType="1"/>
          </p:cNvSpPr>
          <p:nvPr/>
        </p:nvSpPr>
        <p:spPr bwMode="auto">
          <a:xfrm>
            <a:off x="2438400" y="28194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9694" name="Text Box 14"/>
          <p:cNvSpPr txBox="1">
            <a:spLocks noChangeArrowheads="1"/>
          </p:cNvSpPr>
          <p:nvPr/>
        </p:nvSpPr>
        <p:spPr bwMode="auto">
          <a:xfrm>
            <a:off x="2514600" y="2667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99695" name="Text Box 15"/>
          <p:cNvSpPr txBox="1">
            <a:spLocks noChangeArrowheads="1"/>
          </p:cNvSpPr>
          <p:nvPr/>
        </p:nvSpPr>
        <p:spPr bwMode="auto">
          <a:xfrm>
            <a:off x="1981200" y="3657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199696" name="Text Box 16"/>
          <p:cNvSpPr txBox="1">
            <a:spLocks noChangeArrowheads="1"/>
          </p:cNvSpPr>
          <p:nvPr/>
        </p:nvSpPr>
        <p:spPr bwMode="auto">
          <a:xfrm>
            <a:off x="3962400" y="2057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199697" name="Line 17"/>
          <p:cNvSpPr>
            <a:spLocks noChangeShapeType="1"/>
          </p:cNvSpPr>
          <p:nvPr/>
        </p:nvSpPr>
        <p:spPr bwMode="auto">
          <a:xfrm>
            <a:off x="3886200" y="28194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9698" name="Text Box 18"/>
          <p:cNvSpPr txBox="1">
            <a:spLocks noChangeArrowheads="1"/>
          </p:cNvSpPr>
          <p:nvPr/>
        </p:nvSpPr>
        <p:spPr bwMode="auto">
          <a:xfrm>
            <a:off x="3962400" y="2667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99699" name="Text Box 19"/>
          <p:cNvSpPr txBox="1">
            <a:spLocks noChangeArrowheads="1"/>
          </p:cNvSpPr>
          <p:nvPr/>
        </p:nvSpPr>
        <p:spPr bwMode="auto">
          <a:xfrm>
            <a:off x="3962400" y="3429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6</a:t>
            </a:r>
          </a:p>
        </p:txBody>
      </p:sp>
      <p:sp>
        <p:nvSpPr>
          <p:cNvPr id="199700" name="Line 20"/>
          <p:cNvSpPr>
            <a:spLocks noChangeShapeType="1"/>
          </p:cNvSpPr>
          <p:nvPr/>
        </p:nvSpPr>
        <p:spPr bwMode="auto">
          <a:xfrm>
            <a:off x="3886200" y="41910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9701" name="Text Box 21"/>
          <p:cNvSpPr txBox="1">
            <a:spLocks noChangeArrowheads="1"/>
          </p:cNvSpPr>
          <p:nvPr/>
        </p:nvSpPr>
        <p:spPr bwMode="auto">
          <a:xfrm>
            <a:off x="3962400" y="4038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99702" name="Text Box 22"/>
          <p:cNvSpPr txBox="1">
            <a:spLocks noChangeArrowheads="1"/>
          </p:cNvSpPr>
          <p:nvPr/>
        </p:nvSpPr>
        <p:spPr bwMode="auto">
          <a:xfrm>
            <a:off x="3200400" y="23622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199703" name="Text Box 23"/>
          <p:cNvSpPr txBox="1">
            <a:spLocks noChangeArrowheads="1"/>
          </p:cNvSpPr>
          <p:nvPr/>
        </p:nvSpPr>
        <p:spPr bwMode="auto">
          <a:xfrm>
            <a:off x="3276600" y="3733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199704" name="Text Box 24"/>
          <p:cNvSpPr txBox="1">
            <a:spLocks noChangeArrowheads="1"/>
          </p:cNvSpPr>
          <p:nvPr/>
        </p:nvSpPr>
        <p:spPr bwMode="auto">
          <a:xfrm>
            <a:off x="5410200" y="2057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99705" name="Line 25"/>
          <p:cNvSpPr>
            <a:spLocks noChangeShapeType="1"/>
          </p:cNvSpPr>
          <p:nvPr/>
        </p:nvSpPr>
        <p:spPr bwMode="auto">
          <a:xfrm>
            <a:off x="5334000" y="28194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9706" name="Text Box 26"/>
          <p:cNvSpPr txBox="1">
            <a:spLocks noChangeArrowheads="1"/>
          </p:cNvSpPr>
          <p:nvPr/>
        </p:nvSpPr>
        <p:spPr bwMode="auto">
          <a:xfrm>
            <a:off x="5410200" y="2667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99707" name="Text Box 27"/>
          <p:cNvSpPr txBox="1">
            <a:spLocks noChangeArrowheads="1"/>
          </p:cNvSpPr>
          <p:nvPr/>
        </p:nvSpPr>
        <p:spPr bwMode="auto">
          <a:xfrm>
            <a:off x="4686300" y="23622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+</a:t>
            </a:r>
          </a:p>
        </p:txBody>
      </p:sp>
      <p:sp>
        <p:nvSpPr>
          <p:cNvPr id="199708" name="Text Box 28"/>
          <p:cNvSpPr txBox="1">
            <a:spLocks noChangeArrowheads="1"/>
          </p:cNvSpPr>
          <p:nvPr/>
        </p:nvSpPr>
        <p:spPr bwMode="auto">
          <a:xfrm>
            <a:off x="6172200" y="2362200"/>
            <a:ext cx="587375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/>
              <a:t>=</a:t>
            </a:r>
          </a:p>
        </p:txBody>
      </p:sp>
      <p:sp>
        <p:nvSpPr>
          <p:cNvPr id="199709" name="Text Box 29"/>
          <p:cNvSpPr txBox="1">
            <a:spLocks noChangeArrowheads="1"/>
          </p:cNvSpPr>
          <p:nvPr/>
        </p:nvSpPr>
        <p:spPr bwMode="auto">
          <a:xfrm>
            <a:off x="6934200" y="2057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199710" name="Line 30"/>
          <p:cNvSpPr>
            <a:spLocks noChangeShapeType="1"/>
          </p:cNvSpPr>
          <p:nvPr/>
        </p:nvSpPr>
        <p:spPr bwMode="auto">
          <a:xfrm>
            <a:off x="6858000" y="28194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9711" name="Text Box 31"/>
          <p:cNvSpPr txBox="1">
            <a:spLocks noChangeArrowheads="1"/>
          </p:cNvSpPr>
          <p:nvPr/>
        </p:nvSpPr>
        <p:spPr bwMode="auto">
          <a:xfrm>
            <a:off x="6934200" y="2667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99712" name="Text Box 32"/>
          <p:cNvSpPr txBox="1">
            <a:spLocks noChangeArrowheads="1"/>
          </p:cNvSpPr>
          <p:nvPr/>
        </p:nvSpPr>
        <p:spPr bwMode="auto">
          <a:xfrm>
            <a:off x="2819400" y="4648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199713" name="Line 33"/>
          <p:cNvSpPr>
            <a:spLocks noChangeShapeType="1"/>
          </p:cNvSpPr>
          <p:nvPr/>
        </p:nvSpPr>
        <p:spPr bwMode="auto">
          <a:xfrm>
            <a:off x="2743200" y="54102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9714" name="Text Box 34"/>
          <p:cNvSpPr txBox="1">
            <a:spLocks noChangeArrowheads="1"/>
          </p:cNvSpPr>
          <p:nvPr/>
        </p:nvSpPr>
        <p:spPr bwMode="auto">
          <a:xfrm>
            <a:off x="2819400" y="5257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build="p"/>
      <p:bldP spid="199712" grpId="0" autoUpdateAnimBg="0"/>
      <p:bldP spid="199713" grpId="0" animBg="1"/>
      <p:bldP spid="199714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0D06-207C-4D7C-BD08-051C95C00421}" type="slidenum">
              <a:rPr lang="en-US"/>
              <a:pPr/>
              <a:t>29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467600" cy="167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1"/>
              <a:t>To Subtract Mixed Numbers with Regrouping.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914400"/>
          </a:xfrm>
        </p:spPr>
        <p:txBody>
          <a:bodyPr/>
          <a:lstStyle/>
          <a:p>
            <a:pPr marL="609600" indent="-609600">
              <a:lnSpc>
                <a:spcPct val="85000"/>
              </a:lnSpc>
              <a:buClr>
                <a:schemeClr val="accent2"/>
              </a:buClr>
              <a:buFontTx/>
              <a:buAutoNum type="arabicParenR" startAt="7"/>
            </a:pPr>
            <a:r>
              <a:rPr lang="en-US" sz="4400" b="1"/>
              <a:t>Subtract the whole numbers.</a:t>
            </a: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1981200" y="2514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2514600" y="3429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0710" name="Line 6"/>
          <p:cNvSpPr>
            <a:spLocks noChangeShapeType="1"/>
          </p:cNvSpPr>
          <p:nvPr/>
        </p:nvSpPr>
        <p:spPr bwMode="auto">
          <a:xfrm>
            <a:off x="2438400" y="41910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0711" name="Line 7"/>
          <p:cNvSpPr>
            <a:spLocks noChangeShapeType="1"/>
          </p:cNvSpPr>
          <p:nvPr/>
        </p:nvSpPr>
        <p:spPr bwMode="auto">
          <a:xfrm>
            <a:off x="1600200" y="4800600"/>
            <a:ext cx="17526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0712" name="Text Box 8"/>
          <p:cNvSpPr txBox="1">
            <a:spLocks noChangeArrowheads="1"/>
          </p:cNvSpPr>
          <p:nvPr/>
        </p:nvSpPr>
        <p:spPr bwMode="auto">
          <a:xfrm>
            <a:off x="1600200" y="39624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200713" name="Text Box 9"/>
          <p:cNvSpPr txBox="1">
            <a:spLocks noChangeArrowheads="1"/>
          </p:cNvSpPr>
          <p:nvPr/>
        </p:nvSpPr>
        <p:spPr bwMode="auto">
          <a:xfrm>
            <a:off x="2514600" y="4038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200714" name="Line 10"/>
          <p:cNvSpPr>
            <a:spLocks noChangeShapeType="1"/>
          </p:cNvSpPr>
          <p:nvPr/>
        </p:nvSpPr>
        <p:spPr bwMode="auto">
          <a:xfrm>
            <a:off x="1981200" y="2667000"/>
            <a:ext cx="533400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0715" name="Text Box 11"/>
          <p:cNvSpPr txBox="1">
            <a:spLocks noChangeArrowheads="1"/>
          </p:cNvSpPr>
          <p:nvPr/>
        </p:nvSpPr>
        <p:spPr bwMode="auto">
          <a:xfrm>
            <a:off x="1981200" y="1905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200716" name="Text Box 12"/>
          <p:cNvSpPr txBox="1">
            <a:spLocks noChangeArrowheads="1"/>
          </p:cNvSpPr>
          <p:nvPr/>
        </p:nvSpPr>
        <p:spPr bwMode="auto">
          <a:xfrm>
            <a:off x="2514600" y="2057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200717" name="Line 13"/>
          <p:cNvSpPr>
            <a:spLocks noChangeShapeType="1"/>
          </p:cNvSpPr>
          <p:nvPr/>
        </p:nvSpPr>
        <p:spPr bwMode="auto">
          <a:xfrm>
            <a:off x="2438400" y="28194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0718" name="Text Box 14"/>
          <p:cNvSpPr txBox="1">
            <a:spLocks noChangeArrowheads="1"/>
          </p:cNvSpPr>
          <p:nvPr/>
        </p:nvSpPr>
        <p:spPr bwMode="auto">
          <a:xfrm>
            <a:off x="2514600" y="2667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200719" name="Text Box 15"/>
          <p:cNvSpPr txBox="1">
            <a:spLocks noChangeArrowheads="1"/>
          </p:cNvSpPr>
          <p:nvPr/>
        </p:nvSpPr>
        <p:spPr bwMode="auto">
          <a:xfrm>
            <a:off x="1981200" y="3657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0720" name="Text Box 16"/>
          <p:cNvSpPr txBox="1">
            <a:spLocks noChangeArrowheads="1"/>
          </p:cNvSpPr>
          <p:nvPr/>
        </p:nvSpPr>
        <p:spPr bwMode="auto">
          <a:xfrm>
            <a:off x="3962400" y="2057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200721" name="Line 17"/>
          <p:cNvSpPr>
            <a:spLocks noChangeShapeType="1"/>
          </p:cNvSpPr>
          <p:nvPr/>
        </p:nvSpPr>
        <p:spPr bwMode="auto">
          <a:xfrm>
            <a:off x="3886200" y="28194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0722" name="Text Box 18"/>
          <p:cNvSpPr txBox="1">
            <a:spLocks noChangeArrowheads="1"/>
          </p:cNvSpPr>
          <p:nvPr/>
        </p:nvSpPr>
        <p:spPr bwMode="auto">
          <a:xfrm>
            <a:off x="3962400" y="2667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200723" name="Text Box 19"/>
          <p:cNvSpPr txBox="1">
            <a:spLocks noChangeArrowheads="1"/>
          </p:cNvSpPr>
          <p:nvPr/>
        </p:nvSpPr>
        <p:spPr bwMode="auto">
          <a:xfrm>
            <a:off x="3962400" y="3429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6</a:t>
            </a:r>
          </a:p>
        </p:txBody>
      </p:sp>
      <p:sp>
        <p:nvSpPr>
          <p:cNvPr id="200724" name="Line 20"/>
          <p:cNvSpPr>
            <a:spLocks noChangeShapeType="1"/>
          </p:cNvSpPr>
          <p:nvPr/>
        </p:nvSpPr>
        <p:spPr bwMode="auto">
          <a:xfrm>
            <a:off x="3886200" y="41910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0725" name="Text Box 21"/>
          <p:cNvSpPr txBox="1">
            <a:spLocks noChangeArrowheads="1"/>
          </p:cNvSpPr>
          <p:nvPr/>
        </p:nvSpPr>
        <p:spPr bwMode="auto">
          <a:xfrm>
            <a:off x="3962400" y="4038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200726" name="Text Box 22"/>
          <p:cNvSpPr txBox="1">
            <a:spLocks noChangeArrowheads="1"/>
          </p:cNvSpPr>
          <p:nvPr/>
        </p:nvSpPr>
        <p:spPr bwMode="auto">
          <a:xfrm>
            <a:off x="3200400" y="23622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200727" name="Text Box 23"/>
          <p:cNvSpPr txBox="1">
            <a:spLocks noChangeArrowheads="1"/>
          </p:cNvSpPr>
          <p:nvPr/>
        </p:nvSpPr>
        <p:spPr bwMode="auto">
          <a:xfrm>
            <a:off x="3276600" y="3733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200728" name="Text Box 24"/>
          <p:cNvSpPr txBox="1">
            <a:spLocks noChangeArrowheads="1"/>
          </p:cNvSpPr>
          <p:nvPr/>
        </p:nvSpPr>
        <p:spPr bwMode="auto">
          <a:xfrm>
            <a:off x="5410200" y="2057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200729" name="Line 25"/>
          <p:cNvSpPr>
            <a:spLocks noChangeShapeType="1"/>
          </p:cNvSpPr>
          <p:nvPr/>
        </p:nvSpPr>
        <p:spPr bwMode="auto">
          <a:xfrm>
            <a:off x="5334000" y="28194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0730" name="Text Box 26"/>
          <p:cNvSpPr txBox="1">
            <a:spLocks noChangeArrowheads="1"/>
          </p:cNvSpPr>
          <p:nvPr/>
        </p:nvSpPr>
        <p:spPr bwMode="auto">
          <a:xfrm>
            <a:off x="5410200" y="2667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200731" name="Text Box 27"/>
          <p:cNvSpPr txBox="1">
            <a:spLocks noChangeArrowheads="1"/>
          </p:cNvSpPr>
          <p:nvPr/>
        </p:nvSpPr>
        <p:spPr bwMode="auto">
          <a:xfrm>
            <a:off x="4686300" y="23622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+</a:t>
            </a:r>
          </a:p>
        </p:txBody>
      </p:sp>
      <p:sp>
        <p:nvSpPr>
          <p:cNvPr id="200732" name="Text Box 28"/>
          <p:cNvSpPr txBox="1">
            <a:spLocks noChangeArrowheads="1"/>
          </p:cNvSpPr>
          <p:nvPr/>
        </p:nvSpPr>
        <p:spPr bwMode="auto">
          <a:xfrm>
            <a:off x="6172200" y="2362200"/>
            <a:ext cx="587375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/>
              <a:t>=</a:t>
            </a:r>
          </a:p>
        </p:txBody>
      </p:sp>
      <p:sp>
        <p:nvSpPr>
          <p:cNvPr id="200733" name="Text Box 29"/>
          <p:cNvSpPr txBox="1">
            <a:spLocks noChangeArrowheads="1"/>
          </p:cNvSpPr>
          <p:nvPr/>
        </p:nvSpPr>
        <p:spPr bwMode="auto">
          <a:xfrm>
            <a:off x="6934200" y="2057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0734" name="Line 30"/>
          <p:cNvSpPr>
            <a:spLocks noChangeShapeType="1"/>
          </p:cNvSpPr>
          <p:nvPr/>
        </p:nvSpPr>
        <p:spPr bwMode="auto">
          <a:xfrm>
            <a:off x="6858000" y="28194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0735" name="Text Box 31"/>
          <p:cNvSpPr txBox="1">
            <a:spLocks noChangeArrowheads="1"/>
          </p:cNvSpPr>
          <p:nvPr/>
        </p:nvSpPr>
        <p:spPr bwMode="auto">
          <a:xfrm>
            <a:off x="6934200" y="2667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200736" name="Text Box 32"/>
          <p:cNvSpPr txBox="1">
            <a:spLocks noChangeArrowheads="1"/>
          </p:cNvSpPr>
          <p:nvPr/>
        </p:nvSpPr>
        <p:spPr bwMode="auto">
          <a:xfrm>
            <a:off x="2819400" y="4648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0737" name="Line 33"/>
          <p:cNvSpPr>
            <a:spLocks noChangeShapeType="1"/>
          </p:cNvSpPr>
          <p:nvPr/>
        </p:nvSpPr>
        <p:spPr bwMode="auto">
          <a:xfrm>
            <a:off x="2743200" y="54102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0738" name="Text Box 34"/>
          <p:cNvSpPr txBox="1">
            <a:spLocks noChangeArrowheads="1"/>
          </p:cNvSpPr>
          <p:nvPr/>
        </p:nvSpPr>
        <p:spPr bwMode="auto">
          <a:xfrm>
            <a:off x="2819400" y="5257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200739" name="Text Box 35"/>
          <p:cNvSpPr txBox="1">
            <a:spLocks noChangeArrowheads="1"/>
          </p:cNvSpPr>
          <p:nvPr/>
        </p:nvSpPr>
        <p:spPr bwMode="auto">
          <a:xfrm>
            <a:off x="2133600" y="4876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/>
      <p:bldP spid="20073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04D8-BCCA-4991-B61E-E2A7C8D10E09}" type="slidenum">
              <a:rPr lang="en-US"/>
              <a:pPr/>
              <a:t>3</a:t>
            </a:fld>
            <a:endParaRPr lang="en-US"/>
          </a:p>
        </p:txBody>
      </p:sp>
      <p:sp>
        <p:nvSpPr>
          <p:cNvPr id="180226" name="WordArt 2"/>
          <p:cNvSpPr>
            <a:spLocks noChangeArrowheads="1" noChangeShapeType="1" noTextEdit="1"/>
          </p:cNvSpPr>
          <p:nvPr/>
        </p:nvSpPr>
        <p:spPr bwMode="auto">
          <a:xfrm>
            <a:off x="1981200" y="1295400"/>
            <a:ext cx="6477000" cy="44196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chemeClr val="tx1">
                        <a:alpha val="78999"/>
                      </a:schemeClr>
                    </a:gs>
                    <a:gs pos="50000">
                      <a:srgbClr val="FF00FF">
                        <a:alpha val="97000"/>
                      </a:srgbClr>
                    </a:gs>
                    <a:gs pos="100000">
                      <a:schemeClr val="tx1">
                        <a:alpha val="78999"/>
                      </a:schemeClr>
                    </a:gs>
                  </a:gsLst>
                  <a:lin ang="2700000" scaled="1"/>
                </a:gradFill>
                <a:latin typeface="Impact"/>
              </a:rPr>
              <a:t>How to Subtract</a:t>
            </a:r>
          </a:p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chemeClr val="tx1">
                        <a:alpha val="78999"/>
                      </a:schemeClr>
                    </a:gs>
                    <a:gs pos="50000">
                      <a:srgbClr val="FF00FF">
                        <a:alpha val="97000"/>
                      </a:srgbClr>
                    </a:gs>
                    <a:gs pos="100000">
                      <a:schemeClr val="tx1">
                        <a:alpha val="78999"/>
                      </a:schemeClr>
                    </a:gs>
                  </a:gsLst>
                  <a:lin ang="2700000" scaled="1"/>
                </a:gradFill>
                <a:latin typeface="Impact"/>
              </a:rPr>
              <a:t>Fractions with</a:t>
            </a:r>
          </a:p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chemeClr val="tx1">
                        <a:alpha val="78999"/>
                      </a:schemeClr>
                    </a:gs>
                    <a:gs pos="50000">
                      <a:srgbClr val="FF00FF">
                        <a:alpha val="97000"/>
                      </a:srgbClr>
                    </a:gs>
                    <a:gs pos="100000">
                      <a:schemeClr val="tx1">
                        <a:alpha val="78999"/>
                      </a:schemeClr>
                    </a:gs>
                  </a:gsLst>
                  <a:lin ang="2700000" scaled="1"/>
                </a:gradFill>
                <a:latin typeface="Impact"/>
              </a:rPr>
              <a:t>Regrouping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A4218-94D2-4D2F-8CA5-4170BD5172F3}" type="slidenum">
              <a:rPr lang="en-US"/>
              <a:pPr/>
              <a:t>30</a:t>
            </a:fld>
            <a:endParaRPr lang="en-US"/>
          </a:p>
        </p:txBody>
      </p:sp>
      <p:pic>
        <p:nvPicPr>
          <p:cNvPr id="201730" name="Picture 2" descr="22276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219200"/>
            <a:ext cx="3295650" cy="5057775"/>
          </a:xfrm>
          <a:prstGeom prst="rect">
            <a:avLst/>
          </a:prstGeom>
          <a:noFill/>
        </p:spPr>
      </p:pic>
      <p:sp>
        <p:nvSpPr>
          <p:cNvPr id="201731" name="Freeform 3"/>
          <p:cNvSpPr>
            <a:spLocks/>
          </p:cNvSpPr>
          <p:nvPr/>
        </p:nvSpPr>
        <p:spPr bwMode="auto">
          <a:xfrm>
            <a:off x="3352800" y="3657600"/>
            <a:ext cx="2590800" cy="2525713"/>
          </a:xfrm>
          <a:custGeom>
            <a:avLst/>
            <a:gdLst/>
            <a:ahLst/>
            <a:cxnLst>
              <a:cxn ang="0">
                <a:pos x="10" y="978"/>
              </a:cxn>
              <a:cxn ang="0">
                <a:pos x="202" y="914"/>
              </a:cxn>
              <a:cxn ang="0">
                <a:pos x="339" y="832"/>
              </a:cxn>
              <a:cxn ang="0">
                <a:pos x="394" y="777"/>
              </a:cxn>
              <a:cxn ang="0">
                <a:pos x="448" y="805"/>
              </a:cxn>
              <a:cxn ang="0">
                <a:pos x="375" y="896"/>
              </a:cxn>
              <a:cxn ang="0">
                <a:pos x="238" y="978"/>
              </a:cxn>
              <a:cxn ang="0">
                <a:pos x="311" y="960"/>
              </a:cxn>
              <a:cxn ang="0">
                <a:pos x="439" y="887"/>
              </a:cxn>
              <a:cxn ang="0">
                <a:pos x="503" y="859"/>
              </a:cxn>
              <a:cxn ang="0">
                <a:pos x="558" y="905"/>
              </a:cxn>
              <a:cxn ang="0">
                <a:pos x="238" y="1079"/>
              </a:cxn>
              <a:cxn ang="0">
                <a:pos x="384" y="1024"/>
              </a:cxn>
              <a:cxn ang="0">
                <a:pos x="531" y="997"/>
              </a:cxn>
              <a:cxn ang="0">
                <a:pos x="558" y="1042"/>
              </a:cxn>
              <a:cxn ang="0">
                <a:pos x="261" y="1152"/>
              </a:cxn>
              <a:cxn ang="0">
                <a:pos x="366" y="1152"/>
              </a:cxn>
              <a:cxn ang="0">
                <a:pos x="501" y="1152"/>
              </a:cxn>
              <a:cxn ang="0">
                <a:pos x="503" y="1207"/>
              </a:cxn>
              <a:cxn ang="0">
                <a:pos x="309" y="1248"/>
              </a:cxn>
              <a:cxn ang="0">
                <a:pos x="10" y="1243"/>
              </a:cxn>
              <a:cxn ang="0">
                <a:pos x="0" y="1591"/>
              </a:cxn>
              <a:cxn ang="0">
                <a:pos x="1365" y="1584"/>
              </a:cxn>
              <a:cxn ang="0">
                <a:pos x="1365" y="0"/>
              </a:cxn>
              <a:cxn ang="0">
                <a:pos x="21" y="0"/>
              </a:cxn>
              <a:cxn ang="0">
                <a:pos x="10" y="978"/>
              </a:cxn>
            </a:cxnLst>
            <a:rect l="0" t="0" r="r" b="b"/>
            <a:pathLst>
              <a:path w="1365" h="1591">
                <a:moveTo>
                  <a:pt x="10" y="978"/>
                </a:moveTo>
                <a:lnTo>
                  <a:pt x="202" y="914"/>
                </a:lnTo>
                <a:lnTo>
                  <a:pt x="339" y="832"/>
                </a:lnTo>
                <a:lnTo>
                  <a:pt x="394" y="777"/>
                </a:lnTo>
                <a:lnTo>
                  <a:pt x="448" y="805"/>
                </a:lnTo>
                <a:lnTo>
                  <a:pt x="375" y="896"/>
                </a:lnTo>
                <a:lnTo>
                  <a:pt x="238" y="978"/>
                </a:lnTo>
                <a:lnTo>
                  <a:pt x="311" y="960"/>
                </a:lnTo>
                <a:lnTo>
                  <a:pt x="439" y="887"/>
                </a:lnTo>
                <a:lnTo>
                  <a:pt x="503" y="859"/>
                </a:lnTo>
                <a:lnTo>
                  <a:pt x="558" y="905"/>
                </a:lnTo>
                <a:lnTo>
                  <a:pt x="238" y="1079"/>
                </a:lnTo>
                <a:lnTo>
                  <a:pt x="384" y="1024"/>
                </a:lnTo>
                <a:lnTo>
                  <a:pt x="531" y="997"/>
                </a:lnTo>
                <a:lnTo>
                  <a:pt x="558" y="1042"/>
                </a:lnTo>
                <a:lnTo>
                  <a:pt x="261" y="1152"/>
                </a:lnTo>
                <a:lnTo>
                  <a:pt x="366" y="1152"/>
                </a:lnTo>
                <a:lnTo>
                  <a:pt x="501" y="1152"/>
                </a:lnTo>
                <a:lnTo>
                  <a:pt x="503" y="1207"/>
                </a:lnTo>
                <a:lnTo>
                  <a:pt x="309" y="1248"/>
                </a:lnTo>
                <a:lnTo>
                  <a:pt x="10" y="1243"/>
                </a:lnTo>
                <a:lnTo>
                  <a:pt x="0" y="1591"/>
                </a:lnTo>
                <a:lnTo>
                  <a:pt x="1365" y="1584"/>
                </a:lnTo>
                <a:lnTo>
                  <a:pt x="1365" y="0"/>
                </a:lnTo>
                <a:lnTo>
                  <a:pt x="21" y="0"/>
                </a:lnTo>
                <a:lnTo>
                  <a:pt x="10" y="978"/>
                </a:lnTo>
                <a:close/>
              </a:path>
            </a:pathLst>
          </a:custGeom>
          <a:solidFill>
            <a:schemeClr val="tx1"/>
          </a:solidFill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1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1219200"/>
          </a:xfrm>
        </p:spPr>
        <p:txBody>
          <a:bodyPr/>
          <a:lstStyle/>
          <a:p>
            <a:r>
              <a:rPr lang="en-US" sz="5400" b="1"/>
              <a:t>Get your white boards out!</a:t>
            </a:r>
          </a:p>
        </p:txBody>
      </p:sp>
      <p:sp>
        <p:nvSpPr>
          <p:cNvPr id="201733" name="Text Box 5"/>
          <p:cNvSpPr txBox="1">
            <a:spLocks noChangeArrowheads="1"/>
          </p:cNvSpPr>
          <p:nvPr/>
        </p:nvSpPr>
        <p:spPr bwMode="auto">
          <a:xfrm>
            <a:off x="3733800" y="38100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201734" name="Text Box 6"/>
          <p:cNvSpPr txBox="1">
            <a:spLocks noChangeArrowheads="1"/>
          </p:cNvSpPr>
          <p:nvPr/>
        </p:nvSpPr>
        <p:spPr bwMode="auto">
          <a:xfrm>
            <a:off x="3749675" y="4384675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201735" name="Text Box 7"/>
          <p:cNvSpPr txBox="1">
            <a:spLocks noChangeArrowheads="1"/>
          </p:cNvSpPr>
          <p:nvPr/>
        </p:nvSpPr>
        <p:spPr bwMode="auto">
          <a:xfrm>
            <a:off x="4419600" y="38100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7</a:t>
            </a:r>
          </a:p>
        </p:txBody>
      </p:sp>
      <p:sp>
        <p:nvSpPr>
          <p:cNvPr id="201736" name="Text Box 8"/>
          <p:cNvSpPr txBox="1">
            <a:spLocks noChangeArrowheads="1"/>
          </p:cNvSpPr>
          <p:nvPr/>
        </p:nvSpPr>
        <p:spPr bwMode="auto">
          <a:xfrm>
            <a:off x="4435475" y="4384675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9</a:t>
            </a:r>
          </a:p>
        </p:txBody>
      </p:sp>
      <p:sp>
        <p:nvSpPr>
          <p:cNvPr id="201737" name="Text Box 9"/>
          <p:cNvSpPr txBox="1">
            <a:spLocks noChangeArrowheads="1"/>
          </p:cNvSpPr>
          <p:nvPr/>
        </p:nvSpPr>
        <p:spPr bwMode="auto">
          <a:xfrm>
            <a:off x="5470525" y="3768725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201738" name="Text Box 10"/>
          <p:cNvSpPr txBox="1">
            <a:spLocks noChangeArrowheads="1"/>
          </p:cNvSpPr>
          <p:nvPr/>
        </p:nvSpPr>
        <p:spPr bwMode="auto">
          <a:xfrm>
            <a:off x="5486400" y="43434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9</a:t>
            </a:r>
          </a:p>
        </p:txBody>
      </p:sp>
      <p:sp>
        <p:nvSpPr>
          <p:cNvPr id="201739" name="Text Box 11"/>
          <p:cNvSpPr txBox="1">
            <a:spLocks noChangeArrowheads="1"/>
          </p:cNvSpPr>
          <p:nvPr/>
        </p:nvSpPr>
        <p:spPr bwMode="auto">
          <a:xfrm>
            <a:off x="4114800" y="3962400"/>
            <a:ext cx="3873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>
                <a:solidFill>
                  <a:schemeClr val="bg2"/>
                </a:solidFill>
              </a:rPr>
              <a:t>-</a:t>
            </a:r>
          </a:p>
        </p:txBody>
      </p:sp>
      <p:sp>
        <p:nvSpPr>
          <p:cNvPr id="201740" name="Text Box 12"/>
          <p:cNvSpPr txBox="1">
            <a:spLocks noChangeArrowheads="1"/>
          </p:cNvSpPr>
          <p:nvPr/>
        </p:nvSpPr>
        <p:spPr bwMode="auto">
          <a:xfrm>
            <a:off x="4800600" y="4114800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=</a:t>
            </a:r>
          </a:p>
        </p:txBody>
      </p:sp>
      <p:sp>
        <p:nvSpPr>
          <p:cNvPr id="201741" name="Text Box 13"/>
          <p:cNvSpPr txBox="1">
            <a:spLocks noChangeArrowheads="1"/>
          </p:cNvSpPr>
          <p:nvPr/>
        </p:nvSpPr>
        <p:spPr bwMode="auto">
          <a:xfrm>
            <a:off x="3429000" y="4130675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201742" name="Text Box 14"/>
          <p:cNvSpPr txBox="1">
            <a:spLocks noChangeArrowheads="1"/>
          </p:cNvSpPr>
          <p:nvPr/>
        </p:nvSpPr>
        <p:spPr bwMode="auto">
          <a:xfrm>
            <a:off x="5105400" y="41148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201743" name="Line 15"/>
          <p:cNvSpPr>
            <a:spLocks noChangeShapeType="1"/>
          </p:cNvSpPr>
          <p:nvPr/>
        </p:nvSpPr>
        <p:spPr bwMode="auto">
          <a:xfrm>
            <a:off x="3810000" y="4419600"/>
            <a:ext cx="3048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744" name="Line 16"/>
          <p:cNvSpPr>
            <a:spLocks noChangeShapeType="1"/>
          </p:cNvSpPr>
          <p:nvPr/>
        </p:nvSpPr>
        <p:spPr bwMode="auto">
          <a:xfrm>
            <a:off x="4495800" y="4419600"/>
            <a:ext cx="3048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745" name="Line 17"/>
          <p:cNvSpPr>
            <a:spLocks noChangeShapeType="1"/>
          </p:cNvSpPr>
          <p:nvPr/>
        </p:nvSpPr>
        <p:spPr bwMode="auto">
          <a:xfrm>
            <a:off x="5486400" y="4419600"/>
            <a:ext cx="3810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6C12A-E9B6-4A7E-B666-0071CAB036DB}" type="slidenum">
              <a:rPr lang="en-US"/>
              <a:pPr/>
              <a:t>31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 b="1"/>
              <a:t>Subtract.</a:t>
            </a:r>
          </a:p>
        </p:txBody>
      </p:sp>
      <p:sp>
        <p:nvSpPr>
          <p:cNvPr id="202755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202756" name="Text Box 4"/>
          <p:cNvSpPr txBox="1">
            <a:spLocks noChangeArrowheads="1"/>
          </p:cNvSpPr>
          <p:nvPr/>
        </p:nvSpPr>
        <p:spPr bwMode="auto">
          <a:xfrm>
            <a:off x="160655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202757" name="Line 5"/>
          <p:cNvSpPr>
            <a:spLocks noChangeShapeType="1"/>
          </p:cNvSpPr>
          <p:nvPr/>
        </p:nvSpPr>
        <p:spPr bwMode="auto">
          <a:xfrm>
            <a:off x="15240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2758" name="Text Box 6"/>
          <p:cNvSpPr txBox="1">
            <a:spLocks noChangeArrowheads="1"/>
          </p:cNvSpPr>
          <p:nvPr/>
        </p:nvSpPr>
        <p:spPr bwMode="auto">
          <a:xfrm>
            <a:off x="16002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2759" name="Line 7"/>
          <p:cNvSpPr>
            <a:spLocks noChangeShapeType="1"/>
          </p:cNvSpPr>
          <p:nvPr/>
        </p:nvSpPr>
        <p:spPr bwMode="auto">
          <a:xfrm>
            <a:off x="685800" y="4191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2760" name="Text Box 8"/>
          <p:cNvSpPr txBox="1">
            <a:spLocks noChangeArrowheads="1"/>
          </p:cNvSpPr>
          <p:nvPr/>
        </p:nvSpPr>
        <p:spPr bwMode="auto">
          <a:xfrm>
            <a:off x="381000" y="32766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202761" name="Oval 9"/>
          <p:cNvSpPr>
            <a:spLocks noChangeArrowheads="1"/>
          </p:cNvSpPr>
          <p:nvPr/>
        </p:nvSpPr>
        <p:spPr bwMode="auto">
          <a:xfrm>
            <a:off x="5105400" y="1752600"/>
            <a:ext cx="3657600" cy="2895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Use the short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cut to find the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least common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denominator.</a:t>
            </a:r>
          </a:p>
        </p:txBody>
      </p:sp>
      <p:sp>
        <p:nvSpPr>
          <p:cNvPr id="202762" name="Text Box 10"/>
          <p:cNvSpPr txBox="1">
            <a:spLocks noChangeArrowheads="1"/>
          </p:cNvSpPr>
          <p:nvPr/>
        </p:nvSpPr>
        <p:spPr bwMode="auto">
          <a:xfrm>
            <a:off x="16002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2763" name="Line 11"/>
          <p:cNvSpPr>
            <a:spLocks noChangeShapeType="1"/>
          </p:cNvSpPr>
          <p:nvPr/>
        </p:nvSpPr>
        <p:spPr bwMode="auto">
          <a:xfrm>
            <a:off x="15240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2764" name="Text Box 12"/>
          <p:cNvSpPr txBox="1">
            <a:spLocks noChangeArrowheads="1"/>
          </p:cNvSpPr>
          <p:nvPr/>
        </p:nvSpPr>
        <p:spPr bwMode="auto">
          <a:xfrm>
            <a:off x="16002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2765" name="Text Box 13"/>
          <p:cNvSpPr txBox="1">
            <a:spLocks noChangeArrowheads="1"/>
          </p:cNvSpPr>
          <p:nvPr/>
        </p:nvSpPr>
        <p:spPr bwMode="auto">
          <a:xfrm>
            <a:off x="7620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202766" name="Line 14"/>
          <p:cNvSpPr>
            <a:spLocks noChangeShapeType="1"/>
          </p:cNvSpPr>
          <p:nvPr/>
        </p:nvSpPr>
        <p:spPr bwMode="auto">
          <a:xfrm>
            <a:off x="29718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2767" name="Text Box 15"/>
          <p:cNvSpPr txBox="1">
            <a:spLocks noChangeArrowheads="1"/>
          </p:cNvSpPr>
          <p:nvPr/>
        </p:nvSpPr>
        <p:spPr bwMode="auto">
          <a:xfrm>
            <a:off x="30480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2768" name="Line 16"/>
          <p:cNvSpPr>
            <a:spLocks noChangeShapeType="1"/>
          </p:cNvSpPr>
          <p:nvPr/>
        </p:nvSpPr>
        <p:spPr bwMode="auto">
          <a:xfrm>
            <a:off x="29718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2769" name="Text Box 17"/>
          <p:cNvSpPr txBox="1">
            <a:spLocks noChangeArrowheads="1"/>
          </p:cNvSpPr>
          <p:nvPr/>
        </p:nvSpPr>
        <p:spPr bwMode="auto">
          <a:xfrm>
            <a:off x="30480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2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2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1" grpId="0" animBg="1" autoUpdateAnimBg="0"/>
      <p:bldP spid="202766" grpId="0" animBg="1"/>
      <p:bldP spid="202767" grpId="0" autoUpdateAnimBg="0"/>
      <p:bldP spid="202768" grpId="0" animBg="1"/>
      <p:bldP spid="202769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4CE2-38C7-46B7-8396-EF02891EFBB1}" type="slidenum">
              <a:rPr lang="en-US"/>
              <a:pPr/>
              <a:t>32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 b="1"/>
              <a:t>Subtract.</a:t>
            </a:r>
          </a:p>
        </p:txBody>
      </p:sp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160655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203781" name="Line 5"/>
          <p:cNvSpPr>
            <a:spLocks noChangeShapeType="1"/>
          </p:cNvSpPr>
          <p:nvPr/>
        </p:nvSpPr>
        <p:spPr bwMode="auto">
          <a:xfrm>
            <a:off x="15240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3782" name="Text Box 6"/>
          <p:cNvSpPr txBox="1">
            <a:spLocks noChangeArrowheads="1"/>
          </p:cNvSpPr>
          <p:nvPr/>
        </p:nvSpPr>
        <p:spPr bwMode="auto">
          <a:xfrm>
            <a:off x="16002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3783" name="Line 7"/>
          <p:cNvSpPr>
            <a:spLocks noChangeShapeType="1"/>
          </p:cNvSpPr>
          <p:nvPr/>
        </p:nvSpPr>
        <p:spPr bwMode="auto">
          <a:xfrm>
            <a:off x="685800" y="4191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3784" name="Text Box 8"/>
          <p:cNvSpPr txBox="1">
            <a:spLocks noChangeArrowheads="1"/>
          </p:cNvSpPr>
          <p:nvPr/>
        </p:nvSpPr>
        <p:spPr bwMode="auto">
          <a:xfrm>
            <a:off x="381000" y="32766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203785" name="Oval 9"/>
          <p:cNvSpPr>
            <a:spLocks noChangeArrowheads="1"/>
          </p:cNvSpPr>
          <p:nvPr/>
        </p:nvSpPr>
        <p:spPr bwMode="auto">
          <a:xfrm>
            <a:off x="5105400" y="1371600"/>
            <a:ext cx="3657600" cy="38862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Find the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equivalent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fractions with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9 as a 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denominator.</a:t>
            </a:r>
          </a:p>
        </p:txBody>
      </p:sp>
      <p:sp>
        <p:nvSpPr>
          <p:cNvPr id="203786" name="Text Box 10"/>
          <p:cNvSpPr txBox="1">
            <a:spLocks noChangeArrowheads="1"/>
          </p:cNvSpPr>
          <p:nvPr/>
        </p:nvSpPr>
        <p:spPr bwMode="auto">
          <a:xfrm>
            <a:off x="16002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3787" name="Line 11"/>
          <p:cNvSpPr>
            <a:spLocks noChangeShapeType="1"/>
          </p:cNvSpPr>
          <p:nvPr/>
        </p:nvSpPr>
        <p:spPr bwMode="auto">
          <a:xfrm>
            <a:off x="15240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3788" name="Text Box 12"/>
          <p:cNvSpPr txBox="1">
            <a:spLocks noChangeArrowheads="1"/>
          </p:cNvSpPr>
          <p:nvPr/>
        </p:nvSpPr>
        <p:spPr bwMode="auto">
          <a:xfrm>
            <a:off x="16002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3789" name="Text Box 13"/>
          <p:cNvSpPr txBox="1">
            <a:spLocks noChangeArrowheads="1"/>
          </p:cNvSpPr>
          <p:nvPr/>
        </p:nvSpPr>
        <p:spPr bwMode="auto">
          <a:xfrm>
            <a:off x="7620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grpSp>
        <p:nvGrpSpPr>
          <p:cNvPr id="203790" name="Group 14"/>
          <p:cNvGrpSpPr>
            <a:grpSpLocks/>
          </p:cNvGrpSpPr>
          <p:nvPr/>
        </p:nvGrpSpPr>
        <p:grpSpPr bwMode="auto">
          <a:xfrm>
            <a:off x="2743200" y="1524000"/>
            <a:ext cx="685800" cy="1524000"/>
            <a:chOff x="1728" y="960"/>
            <a:chExt cx="432" cy="960"/>
          </a:xfrm>
        </p:grpSpPr>
        <p:sp>
          <p:nvSpPr>
            <p:cNvPr id="203791" name="Text Box 15"/>
            <p:cNvSpPr txBox="1">
              <a:spLocks noChangeArrowheads="1"/>
            </p:cNvSpPr>
            <p:nvPr/>
          </p:nvSpPr>
          <p:spPr bwMode="auto">
            <a:xfrm>
              <a:off x="1776" y="960"/>
              <a:ext cx="33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400"/>
                <a:t>1</a:t>
              </a:r>
            </a:p>
          </p:txBody>
        </p:sp>
        <p:sp>
          <p:nvSpPr>
            <p:cNvPr id="203792" name="Line 16"/>
            <p:cNvSpPr>
              <a:spLocks noChangeShapeType="1"/>
            </p:cNvSpPr>
            <p:nvPr/>
          </p:nvSpPr>
          <p:spPr bwMode="auto">
            <a:xfrm>
              <a:off x="1728" y="144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3793" name="Text Box 17"/>
            <p:cNvSpPr txBox="1">
              <a:spLocks noChangeArrowheads="1"/>
            </p:cNvSpPr>
            <p:nvPr/>
          </p:nvSpPr>
          <p:spPr bwMode="auto">
            <a:xfrm>
              <a:off x="1776" y="1344"/>
              <a:ext cx="33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400"/>
                <a:t>1</a:t>
              </a:r>
            </a:p>
          </p:txBody>
        </p:sp>
      </p:grpSp>
      <p:sp>
        <p:nvSpPr>
          <p:cNvPr id="203794" name="Text Box 18"/>
          <p:cNvSpPr txBox="1">
            <a:spLocks noChangeArrowheads="1"/>
          </p:cNvSpPr>
          <p:nvPr/>
        </p:nvSpPr>
        <p:spPr bwMode="auto">
          <a:xfrm>
            <a:off x="281940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3795" name="Line 19"/>
          <p:cNvSpPr>
            <a:spLocks noChangeShapeType="1"/>
          </p:cNvSpPr>
          <p:nvPr/>
        </p:nvSpPr>
        <p:spPr bwMode="auto">
          <a:xfrm>
            <a:off x="27432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3796" name="Text Box 20"/>
          <p:cNvSpPr txBox="1">
            <a:spLocks noChangeArrowheads="1"/>
          </p:cNvSpPr>
          <p:nvPr/>
        </p:nvSpPr>
        <p:spPr bwMode="auto">
          <a:xfrm>
            <a:off x="28194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3797" name="Text Box 21"/>
          <p:cNvSpPr txBox="1">
            <a:spLocks noChangeArrowheads="1"/>
          </p:cNvSpPr>
          <p:nvPr/>
        </p:nvSpPr>
        <p:spPr bwMode="auto">
          <a:xfrm>
            <a:off x="2216150" y="2971800"/>
            <a:ext cx="52705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x</a:t>
            </a:r>
          </a:p>
        </p:txBody>
      </p:sp>
      <p:sp>
        <p:nvSpPr>
          <p:cNvPr id="203798" name="Text Box 22"/>
          <p:cNvSpPr txBox="1">
            <a:spLocks noChangeArrowheads="1"/>
          </p:cNvSpPr>
          <p:nvPr/>
        </p:nvSpPr>
        <p:spPr bwMode="auto">
          <a:xfrm>
            <a:off x="2209800" y="1828800"/>
            <a:ext cx="52705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x</a:t>
            </a:r>
          </a:p>
        </p:txBody>
      </p:sp>
      <p:sp>
        <p:nvSpPr>
          <p:cNvPr id="203799" name="Text Box 23"/>
          <p:cNvSpPr txBox="1">
            <a:spLocks noChangeArrowheads="1"/>
          </p:cNvSpPr>
          <p:nvPr/>
        </p:nvSpPr>
        <p:spPr bwMode="auto">
          <a:xfrm>
            <a:off x="41148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3800" name="Line 24"/>
          <p:cNvSpPr>
            <a:spLocks noChangeShapeType="1"/>
          </p:cNvSpPr>
          <p:nvPr/>
        </p:nvSpPr>
        <p:spPr bwMode="auto">
          <a:xfrm>
            <a:off x="40386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3801" name="Text Box 25"/>
          <p:cNvSpPr txBox="1">
            <a:spLocks noChangeArrowheads="1"/>
          </p:cNvSpPr>
          <p:nvPr/>
        </p:nvSpPr>
        <p:spPr bwMode="auto">
          <a:xfrm>
            <a:off x="41148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3802" name="Text Box 26"/>
          <p:cNvSpPr txBox="1">
            <a:spLocks noChangeArrowheads="1"/>
          </p:cNvSpPr>
          <p:nvPr/>
        </p:nvSpPr>
        <p:spPr bwMode="auto">
          <a:xfrm>
            <a:off x="34671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203803" name="Text Box 27"/>
          <p:cNvSpPr txBox="1">
            <a:spLocks noChangeArrowheads="1"/>
          </p:cNvSpPr>
          <p:nvPr/>
        </p:nvSpPr>
        <p:spPr bwMode="auto">
          <a:xfrm>
            <a:off x="411480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6</a:t>
            </a:r>
          </a:p>
        </p:txBody>
      </p:sp>
      <p:sp>
        <p:nvSpPr>
          <p:cNvPr id="203804" name="Line 28"/>
          <p:cNvSpPr>
            <a:spLocks noChangeShapeType="1"/>
          </p:cNvSpPr>
          <p:nvPr/>
        </p:nvSpPr>
        <p:spPr bwMode="auto">
          <a:xfrm>
            <a:off x="40386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3805" name="Text Box 29"/>
          <p:cNvSpPr txBox="1">
            <a:spLocks noChangeArrowheads="1"/>
          </p:cNvSpPr>
          <p:nvPr/>
        </p:nvSpPr>
        <p:spPr bwMode="auto">
          <a:xfrm>
            <a:off x="41148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3806" name="Text Box 30"/>
          <p:cNvSpPr txBox="1">
            <a:spLocks noChangeArrowheads="1"/>
          </p:cNvSpPr>
          <p:nvPr/>
        </p:nvSpPr>
        <p:spPr bwMode="auto">
          <a:xfrm>
            <a:off x="3505200" y="30480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3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3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3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3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5" grpId="0" animBg="1" autoUpdateAnimBg="0"/>
      <p:bldP spid="203794" grpId="0" autoUpdateAnimBg="0"/>
      <p:bldP spid="203795" grpId="0" animBg="1"/>
      <p:bldP spid="203796" grpId="0" autoUpdateAnimBg="0"/>
      <p:bldP spid="203797" grpId="0" autoUpdateAnimBg="0"/>
      <p:bldP spid="203798" grpId="0" autoUpdateAnimBg="0"/>
      <p:bldP spid="203799" grpId="0" autoUpdateAnimBg="0"/>
      <p:bldP spid="203802" grpId="0" autoUpdateAnimBg="0"/>
      <p:bldP spid="203803" grpId="0" autoUpdateAnimBg="0"/>
      <p:bldP spid="203806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40CB-ECDA-4916-ABCB-0F3AB8B0B6EA}" type="slidenum">
              <a:rPr lang="en-US"/>
              <a:pPr/>
              <a:t>33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 b="1"/>
              <a:t>Subtract.</a:t>
            </a:r>
          </a:p>
        </p:txBody>
      </p:sp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204804" name="Text Box 4"/>
          <p:cNvSpPr txBox="1">
            <a:spLocks noChangeArrowheads="1"/>
          </p:cNvSpPr>
          <p:nvPr/>
        </p:nvSpPr>
        <p:spPr bwMode="auto">
          <a:xfrm>
            <a:off x="160655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204805" name="Line 5"/>
          <p:cNvSpPr>
            <a:spLocks noChangeShapeType="1"/>
          </p:cNvSpPr>
          <p:nvPr/>
        </p:nvSpPr>
        <p:spPr bwMode="auto">
          <a:xfrm>
            <a:off x="15240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16002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4807" name="Line 7"/>
          <p:cNvSpPr>
            <a:spLocks noChangeShapeType="1"/>
          </p:cNvSpPr>
          <p:nvPr/>
        </p:nvSpPr>
        <p:spPr bwMode="auto">
          <a:xfrm>
            <a:off x="685800" y="4191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381000" y="32766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204809" name="Oval 9"/>
          <p:cNvSpPr>
            <a:spLocks noChangeArrowheads="1"/>
          </p:cNvSpPr>
          <p:nvPr/>
        </p:nvSpPr>
        <p:spPr bwMode="auto">
          <a:xfrm>
            <a:off x="5334000" y="1600200"/>
            <a:ext cx="3429000" cy="2895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Regroup by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borrowing 1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from the 5.</a:t>
            </a:r>
          </a:p>
        </p:txBody>
      </p:sp>
      <p:sp>
        <p:nvSpPr>
          <p:cNvPr id="204810" name="Text Box 10"/>
          <p:cNvSpPr txBox="1">
            <a:spLocks noChangeArrowheads="1"/>
          </p:cNvSpPr>
          <p:nvPr/>
        </p:nvSpPr>
        <p:spPr bwMode="auto">
          <a:xfrm>
            <a:off x="16002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4811" name="Line 11"/>
          <p:cNvSpPr>
            <a:spLocks noChangeShapeType="1"/>
          </p:cNvSpPr>
          <p:nvPr/>
        </p:nvSpPr>
        <p:spPr bwMode="auto">
          <a:xfrm>
            <a:off x="15240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812" name="Text Box 12"/>
          <p:cNvSpPr txBox="1">
            <a:spLocks noChangeArrowheads="1"/>
          </p:cNvSpPr>
          <p:nvPr/>
        </p:nvSpPr>
        <p:spPr bwMode="auto">
          <a:xfrm>
            <a:off x="16002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4813" name="Text Box 13"/>
          <p:cNvSpPr txBox="1">
            <a:spLocks noChangeArrowheads="1"/>
          </p:cNvSpPr>
          <p:nvPr/>
        </p:nvSpPr>
        <p:spPr bwMode="auto">
          <a:xfrm>
            <a:off x="7620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204814" name="Text Box 14"/>
          <p:cNvSpPr txBox="1">
            <a:spLocks noChangeArrowheads="1"/>
          </p:cNvSpPr>
          <p:nvPr/>
        </p:nvSpPr>
        <p:spPr bwMode="auto">
          <a:xfrm>
            <a:off x="28194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204815" name="Line 15"/>
          <p:cNvSpPr>
            <a:spLocks noChangeShapeType="1"/>
          </p:cNvSpPr>
          <p:nvPr/>
        </p:nvSpPr>
        <p:spPr bwMode="auto">
          <a:xfrm>
            <a:off x="27432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816" name="Text Box 16"/>
          <p:cNvSpPr txBox="1">
            <a:spLocks noChangeArrowheads="1"/>
          </p:cNvSpPr>
          <p:nvPr/>
        </p:nvSpPr>
        <p:spPr bwMode="auto">
          <a:xfrm>
            <a:off x="28194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204817" name="Text Box 17"/>
          <p:cNvSpPr txBox="1">
            <a:spLocks noChangeArrowheads="1"/>
          </p:cNvSpPr>
          <p:nvPr/>
        </p:nvSpPr>
        <p:spPr bwMode="auto">
          <a:xfrm>
            <a:off x="281940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4818" name="Line 18"/>
          <p:cNvSpPr>
            <a:spLocks noChangeShapeType="1"/>
          </p:cNvSpPr>
          <p:nvPr/>
        </p:nvSpPr>
        <p:spPr bwMode="auto">
          <a:xfrm>
            <a:off x="27432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819" name="Text Box 19"/>
          <p:cNvSpPr txBox="1">
            <a:spLocks noChangeArrowheads="1"/>
          </p:cNvSpPr>
          <p:nvPr/>
        </p:nvSpPr>
        <p:spPr bwMode="auto">
          <a:xfrm>
            <a:off x="28194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4820" name="Text Box 20"/>
          <p:cNvSpPr txBox="1">
            <a:spLocks noChangeArrowheads="1"/>
          </p:cNvSpPr>
          <p:nvPr/>
        </p:nvSpPr>
        <p:spPr bwMode="auto">
          <a:xfrm>
            <a:off x="2216150" y="2971800"/>
            <a:ext cx="52705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x</a:t>
            </a:r>
          </a:p>
        </p:txBody>
      </p:sp>
      <p:sp>
        <p:nvSpPr>
          <p:cNvPr id="204821" name="Text Box 21"/>
          <p:cNvSpPr txBox="1">
            <a:spLocks noChangeArrowheads="1"/>
          </p:cNvSpPr>
          <p:nvPr/>
        </p:nvSpPr>
        <p:spPr bwMode="auto">
          <a:xfrm>
            <a:off x="2209800" y="1828800"/>
            <a:ext cx="52705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x</a:t>
            </a:r>
          </a:p>
        </p:txBody>
      </p:sp>
      <p:sp>
        <p:nvSpPr>
          <p:cNvPr id="204822" name="Text Box 22"/>
          <p:cNvSpPr txBox="1">
            <a:spLocks noChangeArrowheads="1"/>
          </p:cNvSpPr>
          <p:nvPr/>
        </p:nvSpPr>
        <p:spPr bwMode="auto">
          <a:xfrm>
            <a:off x="41148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4823" name="Line 23"/>
          <p:cNvSpPr>
            <a:spLocks noChangeShapeType="1"/>
          </p:cNvSpPr>
          <p:nvPr/>
        </p:nvSpPr>
        <p:spPr bwMode="auto">
          <a:xfrm>
            <a:off x="40386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824" name="Text Box 24"/>
          <p:cNvSpPr txBox="1">
            <a:spLocks noChangeArrowheads="1"/>
          </p:cNvSpPr>
          <p:nvPr/>
        </p:nvSpPr>
        <p:spPr bwMode="auto">
          <a:xfrm>
            <a:off x="41148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4825" name="Text Box 25"/>
          <p:cNvSpPr txBox="1">
            <a:spLocks noChangeArrowheads="1"/>
          </p:cNvSpPr>
          <p:nvPr/>
        </p:nvSpPr>
        <p:spPr bwMode="auto">
          <a:xfrm>
            <a:off x="34671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204826" name="Text Box 26"/>
          <p:cNvSpPr txBox="1">
            <a:spLocks noChangeArrowheads="1"/>
          </p:cNvSpPr>
          <p:nvPr/>
        </p:nvSpPr>
        <p:spPr bwMode="auto">
          <a:xfrm>
            <a:off x="411480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6</a:t>
            </a:r>
          </a:p>
        </p:txBody>
      </p:sp>
      <p:sp>
        <p:nvSpPr>
          <p:cNvPr id="204827" name="Line 27"/>
          <p:cNvSpPr>
            <a:spLocks noChangeShapeType="1"/>
          </p:cNvSpPr>
          <p:nvPr/>
        </p:nvSpPr>
        <p:spPr bwMode="auto">
          <a:xfrm>
            <a:off x="40386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4828" name="Text Box 28"/>
          <p:cNvSpPr txBox="1">
            <a:spLocks noChangeArrowheads="1"/>
          </p:cNvSpPr>
          <p:nvPr/>
        </p:nvSpPr>
        <p:spPr bwMode="auto">
          <a:xfrm>
            <a:off x="41148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4829" name="Text Box 29"/>
          <p:cNvSpPr txBox="1">
            <a:spLocks noChangeArrowheads="1"/>
          </p:cNvSpPr>
          <p:nvPr/>
        </p:nvSpPr>
        <p:spPr bwMode="auto">
          <a:xfrm>
            <a:off x="3505200" y="30480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204830" name="Line 30"/>
          <p:cNvSpPr>
            <a:spLocks noChangeShapeType="1"/>
          </p:cNvSpPr>
          <p:nvPr/>
        </p:nvSpPr>
        <p:spPr bwMode="auto">
          <a:xfrm>
            <a:off x="762000" y="2057400"/>
            <a:ext cx="533400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4831" name="Text Box 31"/>
          <p:cNvSpPr txBox="1">
            <a:spLocks noChangeArrowheads="1"/>
          </p:cNvSpPr>
          <p:nvPr/>
        </p:nvSpPr>
        <p:spPr bwMode="auto">
          <a:xfrm>
            <a:off x="762000" y="1066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9" grpId="0" animBg="1" autoUpdateAnimBg="0"/>
      <p:bldP spid="204830" grpId="0" animBg="1"/>
      <p:bldP spid="204831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99D1-B593-4357-8207-358D6BC8E554}" type="slidenum">
              <a:rPr lang="en-US"/>
              <a:pPr/>
              <a:t>34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 b="1"/>
              <a:t>Subtract.</a:t>
            </a:r>
          </a:p>
        </p:txBody>
      </p:sp>
      <p:sp>
        <p:nvSpPr>
          <p:cNvPr id="205827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160655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205829" name="Line 5"/>
          <p:cNvSpPr>
            <a:spLocks noChangeShapeType="1"/>
          </p:cNvSpPr>
          <p:nvPr/>
        </p:nvSpPr>
        <p:spPr bwMode="auto">
          <a:xfrm>
            <a:off x="15240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5830" name="Text Box 6"/>
          <p:cNvSpPr txBox="1">
            <a:spLocks noChangeArrowheads="1"/>
          </p:cNvSpPr>
          <p:nvPr/>
        </p:nvSpPr>
        <p:spPr bwMode="auto">
          <a:xfrm>
            <a:off x="16002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5831" name="Line 7"/>
          <p:cNvSpPr>
            <a:spLocks noChangeShapeType="1"/>
          </p:cNvSpPr>
          <p:nvPr/>
        </p:nvSpPr>
        <p:spPr bwMode="auto">
          <a:xfrm>
            <a:off x="685800" y="4191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5832" name="Text Box 8"/>
          <p:cNvSpPr txBox="1">
            <a:spLocks noChangeArrowheads="1"/>
          </p:cNvSpPr>
          <p:nvPr/>
        </p:nvSpPr>
        <p:spPr bwMode="auto">
          <a:xfrm>
            <a:off x="381000" y="32766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205833" name="Oval 9"/>
          <p:cNvSpPr>
            <a:spLocks noChangeArrowheads="1"/>
          </p:cNvSpPr>
          <p:nvPr/>
        </p:nvSpPr>
        <p:spPr bwMode="auto">
          <a:xfrm>
            <a:off x="5334000" y="1600200"/>
            <a:ext cx="3429000" cy="33528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Change the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1 to a fraction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with 9 as a 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denominator.</a:t>
            </a:r>
          </a:p>
        </p:txBody>
      </p:sp>
      <p:sp>
        <p:nvSpPr>
          <p:cNvPr id="205834" name="Text Box 10"/>
          <p:cNvSpPr txBox="1">
            <a:spLocks noChangeArrowheads="1"/>
          </p:cNvSpPr>
          <p:nvPr/>
        </p:nvSpPr>
        <p:spPr bwMode="auto">
          <a:xfrm>
            <a:off x="16002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5835" name="Line 11"/>
          <p:cNvSpPr>
            <a:spLocks noChangeShapeType="1"/>
          </p:cNvSpPr>
          <p:nvPr/>
        </p:nvSpPr>
        <p:spPr bwMode="auto">
          <a:xfrm>
            <a:off x="15240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5836" name="Text Box 12"/>
          <p:cNvSpPr txBox="1">
            <a:spLocks noChangeArrowheads="1"/>
          </p:cNvSpPr>
          <p:nvPr/>
        </p:nvSpPr>
        <p:spPr bwMode="auto">
          <a:xfrm>
            <a:off x="16002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5837" name="Text Box 13"/>
          <p:cNvSpPr txBox="1">
            <a:spLocks noChangeArrowheads="1"/>
          </p:cNvSpPr>
          <p:nvPr/>
        </p:nvSpPr>
        <p:spPr bwMode="auto">
          <a:xfrm>
            <a:off x="7620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205838" name="Text Box 14"/>
          <p:cNvSpPr txBox="1">
            <a:spLocks noChangeArrowheads="1"/>
          </p:cNvSpPr>
          <p:nvPr/>
        </p:nvSpPr>
        <p:spPr bwMode="auto">
          <a:xfrm>
            <a:off x="28194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5839" name="Line 15"/>
          <p:cNvSpPr>
            <a:spLocks noChangeShapeType="1"/>
          </p:cNvSpPr>
          <p:nvPr/>
        </p:nvSpPr>
        <p:spPr bwMode="auto">
          <a:xfrm>
            <a:off x="27432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5840" name="Text Box 16"/>
          <p:cNvSpPr txBox="1">
            <a:spLocks noChangeArrowheads="1"/>
          </p:cNvSpPr>
          <p:nvPr/>
        </p:nvSpPr>
        <p:spPr bwMode="auto">
          <a:xfrm>
            <a:off x="28194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5841" name="Text Box 17"/>
          <p:cNvSpPr txBox="1">
            <a:spLocks noChangeArrowheads="1"/>
          </p:cNvSpPr>
          <p:nvPr/>
        </p:nvSpPr>
        <p:spPr bwMode="auto">
          <a:xfrm>
            <a:off x="281940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6</a:t>
            </a:r>
          </a:p>
        </p:txBody>
      </p:sp>
      <p:sp>
        <p:nvSpPr>
          <p:cNvPr id="205842" name="Line 18"/>
          <p:cNvSpPr>
            <a:spLocks noChangeShapeType="1"/>
          </p:cNvSpPr>
          <p:nvPr/>
        </p:nvSpPr>
        <p:spPr bwMode="auto">
          <a:xfrm>
            <a:off x="27432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5843" name="Text Box 19"/>
          <p:cNvSpPr txBox="1">
            <a:spLocks noChangeArrowheads="1"/>
          </p:cNvSpPr>
          <p:nvPr/>
        </p:nvSpPr>
        <p:spPr bwMode="auto">
          <a:xfrm>
            <a:off x="28194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5844" name="Text Box 20"/>
          <p:cNvSpPr txBox="1">
            <a:spLocks noChangeArrowheads="1"/>
          </p:cNvSpPr>
          <p:nvPr/>
        </p:nvSpPr>
        <p:spPr bwMode="auto">
          <a:xfrm>
            <a:off x="2216150" y="2971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205845" name="Text Box 21"/>
          <p:cNvSpPr txBox="1">
            <a:spLocks noChangeArrowheads="1"/>
          </p:cNvSpPr>
          <p:nvPr/>
        </p:nvSpPr>
        <p:spPr bwMode="auto">
          <a:xfrm>
            <a:off x="22098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205846" name="Text Box 22"/>
          <p:cNvSpPr txBox="1">
            <a:spLocks noChangeArrowheads="1"/>
          </p:cNvSpPr>
          <p:nvPr/>
        </p:nvSpPr>
        <p:spPr bwMode="auto">
          <a:xfrm>
            <a:off x="41148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5847" name="Line 23"/>
          <p:cNvSpPr>
            <a:spLocks noChangeShapeType="1"/>
          </p:cNvSpPr>
          <p:nvPr/>
        </p:nvSpPr>
        <p:spPr bwMode="auto">
          <a:xfrm>
            <a:off x="40386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5848" name="Text Box 24"/>
          <p:cNvSpPr txBox="1">
            <a:spLocks noChangeArrowheads="1"/>
          </p:cNvSpPr>
          <p:nvPr/>
        </p:nvSpPr>
        <p:spPr bwMode="auto">
          <a:xfrm>
            <a:off x="41148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5849" name="Line 25"/>
          <p:cNvSpPr>
            <a:spLocks noChangeShapeType="1"/>
          </p:cNvSpPr>
          <p:nvPr/>
        </p:nvSpPr>
        <p:spPr bwMode="auto">
          <a:xfrm>
            <a:off x="762000" y="2057400"/>
            <a:ext cx="533400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850" name="Text Box 26"/>
          <p:cNvSpPr txBox="1">
            <a:spLocks noChangeArrowheads="1"/>
          </p:cNvSpPr>
          <p:nvPr/>
        </p:nvSpPr>
        <p:spPr bwMode="auto">
          <a:xfrm>
            <a:off x="762000" y="1066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33" grpId="0" animBg="1" autoUpdateAnimBg="0"/>
      <p:bldP spid="205846" grpId="0" autoUpdateAnimBg="0"/>
      <p:bldP spid="205847" grpId="0" animBg="1"/>
      <p:bldP spid="205848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2539-57CD-40D9-B6D3-C3271CB4DAA3}" type="slidenum">
              <a:rPr lang="en-US"/>
              <a:pPr/>
              <a:t>35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 b="1"/>
              <a:t>Subtract.</a:t>
            </a:r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160655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206853" name="Line 5"/>
          <p:cNvSpPr>
            <a:spLocks noChangeShapeType="1"/>
          </p:cNvSpPr>
          <p:nvPr/>
        </p:nvSpPr>
        <p:spPr bwMode="auto">
          <a:xfrm>
            <a:off x="15240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6854" name="Text Box 6"/>
          <p:cNvSpPr txBox="1">
            <a:spLocks noChangeArrowheads="1"/>
          </p:cNvSpPr>
          <p:nvPr/>
        </p:nvSpPr>
        <p:spPr bwMode="auto">
          <a:xfrm>
            <a:off x="16002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6855" name="Line 7"/>
          <p:cNvSpPr>
            <a:spLocks noChangeShapeType="1"/>
          </p:cNvSpPr>
          <p:nvPr/>
        </p:nvSpPr>
        <p:spPr bwMode="auto">
          <a:xfrm>
            <a:off x="685800" y="4191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6856" name="Text Box 8"/>
          <p:cNvSpPr txBox="1">
            <a:spLocks noChangeArrowheads="1"/>
          </p:cNvSpPr>
          <p:nvPr/>
        </p:nvSpPr>
        <p:spPr bwMode="auto">
          <a:xfrm>
            <a:off x="381000" y="32766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206857" name="Oval 9"/>
          <p:cNvSpPr>
            <a:spLocks noChangeArrowheads="1"/>
          </p:cNvSpPr>
          <p:nvPr/>
        </p:nvSpPr>
        <p:spPr bwMode="auto">
          <a:xfrm>
            <a:off x="5334000" y="3048000"/>
            <a:ext cx="3429000" cy="16764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Add 3/9 + 9/9.</a:t>
            </a:r>
          </a:p>
        </p:txBody>
      </p:sp>
      <p:sp>
        <p:nvSpPr>
          <p:cNvPr id="206858" name="Text Box 10"/>
          <p:cNvSpPr txBox="1">
            <a:spLocks noChangeArrowheads="1"/>
          </p:cNvSpPr>
          <p:nvPr/>
        </p:nvSpPr>
        <p:spPr bwMode="auto">
          <a:xfrm>
            <a:off x="16002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6859" name="Line 11"/>
          <p:cNvSpPr>
            <a:spLocks noChangeShapeType="1"/>
          </p:cNvSpPr>
          <p:nvPr/>
        </p:nvSpPr>
        <p:spPr bwMode="auto">
          <a:xfrm>
            <a:off x="15240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6860" name="Text Box 12"/>
          <p:cNvSpPr txBox="1">
            <a:spLocks noChangeArrowheads="1"/>
          </p:cNvSpPr>
          <p:nvPr/>
        </p:nvSpPr>
        <p:spPr bwMode="auto">
          <a:xfrm>
            <a:off x="16002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6861" name="Text Box 13"/>
          <p:cNvSpPr txBox="1">
            <a:spLocks noChangeArrowheads="1"/>
          </p:cNvSpPr>
          <p:nvPr/>
        </p:nvSpPr>
        <p:spPr bwMode="auto">
          <a:xfrm>
            <a:off x="7620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206862" name="Text Box 14"/>
          <p:cNvSpPr txBox="1">
            <a:spLocks noChangeArrowheads="1"/>
          </p:cNvSpPr>
          <p:nvPr/>
        </p:nvSpPr>
        <p:spPr bwMode="auto">
          <a:xfrm>
            <a:off x="28194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6863" name="Line 15"/>
          <p:cNvSpPr>
            <a:spLocks noChangeShapeType="1"/>
          </p:cNvSpPr>
          <p:nvPr/>
        </p:nvSpPr>
        <p:spPr bwMode="auto">
          <a:xfrm>
            <a:off x="27432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6864" name="Text Box 16"/>
          <p:cNvSpPr txBox="1">
            <a:spLocks noChangeArrowheads="1"/>
          </p:cNvSpPr>
          <p:nvPr/>
        </p:nvSpPr>
        <p:spPr bwMode="auto">
          <a:xfrm>
            <a:off x="28194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6865" name="Text Box 17"/>
          <p:cNvSpPr txBox="1">
            <a:spLocks noChangeArrowheads="1"/>
          </p:cNvSpPr>
          <p:nvPr/>
        </p:nvSpPr>
        <p:spPr bwMode="auto">
          <a:xfrm>
            <a:off x="281940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6</a:t>
            </a:r>
          </a:p>
        </p:txBody>
      </p:sp>
      <p:sp>
        <p:nvSpPr>
          <p:cNvPr id="206866" name="Line 18"/>
          <p:cNvSpPr>
            <a:spLocks noChangeShapeType="1"/>
          </p:cNvSpPr>
          <p:nvPr/>
        </p:nvSpPr>
        <p:spPr bwMode="auto">
          <a:xfrm>
            <a:off x="27432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6867" name="Text Box 19"/>
          <p:cNvSpPr txBox="1">
            <a:spLocks noChangeArrowheads="1"/>
          </p:cNvSpPr>
          <p:nvPr/>
        </p:nvSpPr>
        <p:spPr bwMode="auto">
          <a:xfrm>
            <a:off x="28194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6868" name="Text Box 20"/>
          <p:cNvSpPr txBox="1">
            <a:spLocks noChangeArrowheads="1"/>
          </p:cNvSpPr>
          <p:nvPr/>
        </p:nvSpPr>
        <p:spPr bwMode="auto">
          <a:xfrm>
            <a:off x="2216150" y="2971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206869" name="Text Box 21"/>
          <p:cNvSpPr txBox="1">
            <a:spLocks noChangeArrowheads="1"/>
          </p:cNvSpPr>
          <p:nvPr/>
        </p:nvSpPr>
        <p:spPr bwMode="auto">
          <a:xfrm>
            <a:off x="22098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206870" name="Text Box 22"/>
          <p:cNvSpPr txBox="1">
            <a:spLocks noChangeArrowheads="1"/>
          </p:cNvSpPr>
          <p:nvPr/>
        </p:nvSpPr>
        <p:spPr bwMode="auto">
          <a:xfrm>
            <a:off x="41148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6871" name="Line 23"/>
          <p:cNvSpPr>
            <a:spLocks noChangeShapeType="1"/>
          </p:cNvSpPr>
          <p:nvPr/>
        </p:nvSpPr>
        <p:spPr bwMode="auto">
          <a:xfrm>
            <a:off x="40386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6872" name="Text Box 24"/>
          <p:cNvSpPr txBox="1">
            <a:spLocks noChangeArrowheads="1"/>
          </p:cNvSpPr>
          <p:nvPr/>
        </p:nvSpPr>
        <p:spPr bwMode="auto">
          <a:xfrm>
            <a:off x="41148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6873" name="Text Box 25"/>
          <p:cNvSpPr txBox="1">
            <a:spLocks noChangeArrowheads="1"/>
          </p:cNvSpPr>
          <p:nvPr/>
        </p:nvSpPr>
        <p:spPr bwMode="auto">
          <a:xfrm>
            <a:off x="34671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+</a:t>
            </a:r>
          </a:p>
        </p:txBody>
      </p:sp>
      <p:sp>
        <p:nvSpPr>
          <p:cNvPr id="206874" name="Line 26"/>
          <p:cNvSpPr>
            <a:spLocks noChangeShapeType="1"/>
          </p:cNvSpPr>
          <p:nvPr/>
        </p:nvSpPr>
        <p:spPr bwMode="auto">
          <a:xfrm>
            <a:off x="762000" y="2057400"/>
            <a:ext cx="533400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6875" name="Text Box 27"/>
          <p:cNvSpPr txBox="1">
            <a:spLocks noChangeArrowheads="1"/>
          </p:cNvSpPr>
          <p:nvPr/>
        </p:nvSpPr>
        <p:spPr bwMode="auto">
          <a:xfrm>
            <a:off x="762000" y="1066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206876" name="Text Box 28"/>
          <p:cNvSpPr txBox="1">
            <a:spLocks noChangeArrowheads="1"/>
          </p:cNvSpPr>
          <p:nvPr/>
        </p:nvSpPr>
        <p:spPr bwMode="auto">
          <a:xfrm>
            <a:off x="47244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206877" name="Text Box 29"/>
          <p:cNvSpPr txBox="1">
            <a:spLocks noChangeArrowheads="1"/>
          </p:cNvSpPr>
          <p:nvPr/>
        </p:nvSpPr>
        <p:spPr bwMode="auto">
          <a:xfrm>
            <a:off x="5181600" y="1524000"/>
            <a:ext cx="869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12</a:t>
            </a:r>
          </a:p>
        </p:txBody>
      </p:sp>
      <p:sp>
        <p:nvSpPr>
          <p:cNvPr id="206878" name="Line 30"/>
          <p:cNvSpPr>
            <a:spLocks noChangeShapeType="1"/>
          </p:cNvSpPr>
          <p:nvPr/>
        </p:nvSpPr>
        <p:spPr bwMode="auto">
          <a:xfrm>
            <a:off x="53340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6879" name="Text Box 31"/>
          <p:cNvSpPr txBox="1">
            <a:spLocks noChangeArrowheads="1"/>
          </p:cNvSpPr>
          <p:nvPr/>
        </p:nvSpPr>
        <p:spPr bwMode="auto">
          <a:xfrm>
            <a:off x="54102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7" grpId="0" animBg="1" autoUpdateAnimBg="0"/>
      <p:bldP spid="206873" grpId="0" autoUpdateAnimBg="0"/>
      <p:bldP spid="206876" grpId="0" autoUpdateAnimBg="0"/>
      <p:bldP spid="206877" grpId="0" autoUpdateAnimBg="0"/>
      <p:bldP spid="206878" grpId="0" animBg="1"/>
      <p:bldP spid="206879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0A29-8386-4E25-9E13-2C3ECAA77087}" type="slidenum">
              <a:rPr lang="en-US"/>
              <a:pPr/>
              <a:t>36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 b="1"/>
              <a:t>Subtract.</a:t>
            </a:r>
          </a:p>
        </p:txBody>
      </p:sp>
      <p:sp>
        <p:nvSpPr>
          <p:cNvPr id="207875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160655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207877" name="Line 5"/>
          <p:cNvSpPr>
            <a:spLocks noChangeShapeType="1"/>
          </p:cNvSpPr>
          <p:nvPr/>
        </p:nvSpPr>
        <p:spPr bwMode="auto">
          <a:xfrm>
            <a:off x="15240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7878" name="Text Box 6"/>
          <p:cNvSpPr txBox="1">
            <a:spLocks noChangeArrowheads="1"/>
          </p:cNvSpPr>
          <p:nvPr/>
        </p:nvSpPr>
        <p:spPr bwMode="auto">
          <a:xfrm>
            <a:off x="16002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7879" name="Line 7"/>
          <p:cNvSpPr>
            <a:spLocks noChangeShapeType="1"/>
          </p:cNvSpPr>
          <p:nvPr/>
        </p:nvSpPr>
        <p:spPr bwMode="auto">
          <a:xfrm>
            <a:off x="685800" y="4191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7880" name="Text Box 8"/>
          <p:cNvSpPr txBox="1">
            <a:spLocks noChangeArrowheads="1"/>
          </p:cNvSpPr>
          <p:nvPr/>
        </p:nvSpPr>
        <p:spPr bwMode="auto">
          <a:xfrm>
            <a:off x="381000" y="32766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207881" name="Oval 9"/>
          <p:cNvSpPr>
            <a:spLocks noChangeArrowheads="1"/>
          </p:cNvSpPr>
          <p:nvPr/>
        </p:nvSpPr>
        <p:spPr bwMode="auto">
          <a:xfrm>
            <a:off x="5334000" y="3048000"/>
            <a:ext cx="3429000" cy="16764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Subtract 12/9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minus 6/9.</a:t>
            </a:r>
          </a:p>
        </p:txBody>
      </p:sp>
      <p:sp>
        <p:nvSpPr>
          <p:cNvPr id="207882" name="Text Box 10"/>
          <p:cNvSpPr txBox="1">
            <a:spLocks noChangeArrowheads="1"/>
          </p:cNvSpPr>
          <p:nvPr/>
        </p:nvSpPr>
        <p:spPr bwMode="auto">
          <a:xfrm>
            <a:off x="16002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7883" name="Line 11"/>
          <p:cNvSpPr>
            <a:spLocks noChangeShapeType="1"/>
          </p:cNvSpPr>
          <p:nvPr/>
        </p:nvSpPr>
        <p:spPr bwMode="auto">
          <a:xfrm>
            <a:off x="15240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7884" name="Text Box 12"/>
          <p:cNvSpPr txBox="1">
            <a:spLocks noChangeArrowheads="1"/>
          </p:cNvSpPr>
          <p:nvPr/>
        </p:nvSpPr>
        <p:spPr bwMode="auto">
          <a:xfrm>
            <a:off x="16002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7885" name="Text Box 13"/>
          <p:cNvSpPr txBox="1">
            <a:spLocks noChangeArrowheads="1"/>
          </p:cNvSpPr>
          <p:nvPr/>
        </p:nvSpPr>
        <p:spPr bwMode="auto">
          <a:xfrm>
            <a:off x="7620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207886" name="Text Box 14"/>
          <p:cNvSpPr txBox="1">
            <a:spLocks noChangeArrowheads="1"/>
          </p:cNvSpPr>
          <p:nvPr/>
        </p:nvSpPr>
        <p:spPr bwMode="auto">
          <a:xfrm>
            <a:off x="28194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7887" name="Line 15"/>
          <p:cNvSpPr>
            <a:spLocks noChangeShapeType="1"/>
          </p:cNvSpPr>
          <p:nvPr/>
        </p:nvSpPr>
        <p:spPr bwMode="auto">
          <a:xfrm>
            <a:off x="27432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7888" name="Text Box 16"/>
          <p:cNvSpPr txBox="1">
            <a:spLocks noChangeArrowheads="1"/>
          </p:cNvSpPr>
          <p:nvPr/>
        </p:nvSpPr>
        <p:spPr bwMode="auto">
          <a:xfrm>
            <a:off x="28194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7889" name="Text Box 17"/>
          <p:cNvSpPr txBox="1">
            <a:spLocks noChangeArrowheads="1"/>
          </p:cNvSpPr>
          <p:nvPr/>
        </p:nvSpPr>
        <p:spPr bwMode="auto">
          <a:xfrm>
            <a:off x="281940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6</a:t>
            </a:r>
          </a:p>
        </p:txBody>
      </p:sp>
      <p:sp>
        <p:nvSpPr>
          <p:cNvPr id="207890" name="Line 18"/>
          <p:cNvSpPr>
            <a:spLocks noChangeShapeType="1"/>
          </p:cNvSpPr>
          <p:nvPr/>
        </p:nvSpPr>
        <p:spPr bwMode="auto">
          <a:xfrm>
            <a:off x="27432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7891" name="Text Box 19"/>
          <p:cNvSpPr txBox="1">
            <a:spLocks noChangeArrowheads="1"/>
          </p:cNvSpPr>
          <p:nvPr/>
        </p:nvSpPr>
        <p:spPr bwMode="auto">
          <a:xfrm>
            <a:off x="28194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7892" name="Text Box 20"/>
          <p:cNvSpPr txBox="1">
            <a:spLocks noChangeArrowheads="1"/>
          </p:cNvSpPr>
          <p:nvPr/>
        </p:nvSpPr>
        <p:spPr bwMode="auto">
          <a:xfrm>
            <a:off x="2216150" y="2971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207893" name="Text Box 21"/>
          <p:cNvSpPr txBox="1">
            <a:spLocks noChangeArrowheads="1"/>
          </p:cNvSpPr>
          <p:nvPr/>
        </p:nvSpPr>
        <p:spPr bwMode="auto">
          <a:xfrm>
            <a:off x="22098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207894" name="Text Box 22"/>
          <p:cNvSpPr txBox="1">
            <a:spLocks noChangeArrowheads="1"/>
          </p:cNvSpPr>
          <p:nvPr/>
        </p:nvSpPr>
        <p:spPr bwMode="auto">
          <a:xfrm>
            <a:off x="41148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7895" name="Line 23"/>
          <p:cNvSpPr>
            <a:spLocks noChangeShapeType="1"/>
          </p:cNvSpPr>
          <p:nvPr/>
        </p:nvSpPr>
        <p:spPr bwMode="auto">
          <a:xfrm>
            <a:off x="40386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7896" name="Text Box 24"/>
          <p:cNvSpPr txBox="1">
            <a:spLocks noChangeArrowheads="1"/>
          </p:cNvSpPr>
          <p:nvPr/>
        </p:nvSpPr>
        <p:spPr bwMode="auto">
          <a:xfrm>
            <a:off x="41148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7897" name="Text Box 25"/>
          <p:cNvSpPr txBox="1">
            <a:spLocks noChangeArrowheads="1"/>
          </p:cNvSpPr>
          <p:nvPr/>
        </p:nvSpPr>
        <p:spPr bwMode="auto">
          <a:xfrm>
            <a:off x="34671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+</a:t>
            </a:r>
          </a:p>
        </p:txBody>
      </p:sp>
      <p:sp>
        <p:nvSpPr>
          <p:cNvPr id="207898" name="Line 26"/>
          <p:cNvSpPr>
            <a:spLocks noChangeShapeType="1"/>
          </p:cNvSpPr>
          <p:nvPr/>
        </p:nvSpPr>
        <p:spPr bwMode="auto">
          <a:xfrm>
            <a:off x="762000" y="2057400"/>
            <a:ext cx="533400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7899" name="Text Box 27"/>
          <p:cNvSpPr txBox="1">
            <a:spLocks noChangeArrowheads="1"/>
          </p:cNvSpPr>
          <p:nvPr/>
        </p:nvSpPr>
        <p:spPr bwMode="auto">
          <a:xfrm>
            <a:off x="762000" y="1066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207900" name="Text Box 28"/>
          <p:cNvSpPr txBox="1">
            <a:spLocks noChangeArrowheads="1"/>
          </p:cNvSpPr>
          <p:nvPr/>
        </p:nvSpPr>
        <p:spPr bwMode="auto">
          <a:xfrm>
            <a:off x="47244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207901" name="Text Box 29"/>
          <p:cNvSpPr txBox="1">
            <a:spLocks noChangeArrowheads="1"/>
          </p:cNvSpPr>
          <p:nvPr/>
        </p:nvSpPr>
        <p:spPr bwMode="auto">
          <a:xfrm>
            <a:off x="5181600" y="1524000"/>
            <a:ext cx="869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12</a:t>
            </a:r>
          </a:p>
        </p:txBody>
      </p:sp>
      <p:sp>
        <p:nvSpPr>
          <p:cNvPr id="207902" name="Line 30"/>
          <p:cNvSpPr>
            <a:spLocks noChangeShapeType="1"/>
          </p:cNvSpPr>
          <p:nvPr/>
        </p:nvSpPr>
        <p:spPr bwMode="auto">
          <a:xfrm>
            <a:off x="53340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7903" name="Text Box 31"/>
          <p:cNvSpPr txBox="1">
            <a:spLocks noChangeArrowheads="1"/>
          </p:cNvSpPr>
          <p:nvPr/>
        </p:nvSpPr>
        <p:spPr bwMode="auto">
          <a:xfrm>
            <a:off x="54102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7904" name="Text Box 32"/>
          <p:cNvSpPr txBox="1">
            <a:spLocks noChangeArrowheads="1"/>
          </p:cNvSpPr>
          <p:nvPr/>
        </p:nvSpPr>
        <p:spPr bwMode="auto">
          <a:xfrm>
            <a:off x="1600200" y="4114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6</a:t>
            </a:r>
          </a:p>
        </p:txBody>
      </p:sp>
      <p:sp>
        <p:nvSpPr>
          <p:cNvPr id="207905" name="Line 33"/>
          <p:cNvSpPr>
            <a:spLocks noChangeShapeType="1"/>
          </p:cNvSpPr>
          <p:nvPr/>
        </p:nvSpPr>
        <p:spPr bwMode="auto">
          <a:xfrm>
            <a:off x="1524000" y="48768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7906" name="Text Box 34"/>
          <p:cNvSpPr txBox="1">
            <a:spLocks noChangeArrowheads="1"/>
          </p:cNvSpPr>
          <p:nvPr/>
        </p:nvSpPr>
        <p:spPr bwMode="auto">
          <a:xfrm>
            <a:off x="1600200" y="4724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81" grpId="0" animBg="1" autoUpdateAnimBg="0"/>
      <p:bldP spid="207904" grpId="0" autoUpdateAnimBg="0"/>
      <p:bldP spid="207905" grpId="0" animBg="1"/>
      <p:bldP spid="207906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2BA7-9C6D-46BA-AC8D-D3786975DA10}" type="slidenum">
              <a:rPr lang="en-US"/>
              <a:pPr/>
              <a:t>37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 b="1"/>
              <a:t>Subtract.</a:t>
            </a:r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160655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208901" name="Line 5"/>
          <p:cNvSpPr>
            <a:spLocks noChangeShapeType="1"/>
          </p:cNvSpPr>
          <p:nvPr/>
        </p:nvSpPr>
        <p:spPr bwMode="auto">
          <a:xfrm>
            <a:off x="15240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8902" name="Text Box 6"/>
          <p:cNvSpPr txBox="1">
            <a:spLocks noChangeArrowheads="1"/>
          </p:cNvSpPr>
          <p:nvPr/>
        </p:nvSpPr>
        <p:spPr bwMode="auto">
          <a:xfrm>
            <a:off x="16002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8903" name="Line 7"/>
          <p:cNvSpPr>
            <a:spLocks noChangeShapeType="1"/>
          </p:cNvSpPr>
          <p:nvPr/>
        </p:nvSpPr>
        <p:spPr bwMode="auto">
          <a:xfrm>
            <a:off x="685800" y="4191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8904" name="Text Box 8"/>
          <p:cNvSpPr txBox="1">
            <a:spLocks noChangeArrowheads="1"/>
          </p:cNvSpPr>
          <p:nvPr/>
        </p:nvSpPr>
        <p:spPr bwMode="auto">
          <a:xfrm>
            <a:off x="381000" y="32766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208905" name="Oval 9"/>
          <p:cNvSpPr>
            <a:spLocks noChangeArrowheads="1"/>
          </p:cNvSpPr>
          <p:nvPr/>
        </p:nvSpPr>
        <p:spPr bwMode="auto">
          <a:xfrm>
            <a:off x="5334000" y="3048000"/>
            <a:ext cx="3429000" cy="16764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Subtract 4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minus 2.</a:t>
            </a:r>
          </a:p>
        </p:txBody>
      </p:sp>
      <p:sp>
        <p:nvSpPr>
          <p:cNvPr id="208906" name="Text Box 10"/>
          <p:cNvSpPr txBox="1">
            <a:spLocks noChangeArrowheads="1"/>
          </p:cNvSpPr>
          <p:nvPr/>
        </p:nvSpPr>
        <p:spPr bwMode="auto">
          <a:xfrm>
            <a:off x="16002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8907" name="Line 11"/>
          <p:cNvSpPr>
            <a:spLocks noChangeShapeType="1"/>
          </p:cNvSpPr>
          <p:nvPr/>
        </p:nvSpPr>
        <p:spPr bwMode="auto">
          <a:xfrm>
            <a:off x="15240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8908" name="Text Box 12"/>
          <p:cNvSpPr txBox="1">
            <a:spLocks noChangeArrowheads="1"/>
          </p:cNvSpPr>
          <p:nvPr/>
        </p:nvSpPr>
        <p:spPr bwMode="auto">
          <a:xfrm>
            <a:off x="16002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8909" name="Text Box 13"/>
          <p:cNvSpPr txBox="1">
            <a:spLocks noChangeArrowheads="1"/>
          </p:cNvSpPr>
          <p:nvPr/>
        </p:nvSpPr>
        <p:spPr bwMode="auto">
          <a:xfrm>
            <a:off x="7620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208910" name="Text Box 14"/>
          <p:cNvSpPr txBox="1">
            <a:spLocks noChangeArrowheads="1"/>
          </p:cNvSpPr>
          <p:nvPr/>
        </p:nvSpPr>
        <p:spPr bwMode="auto">
          <a:xfrm>
            <a:off x="28194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8911" name="Line 15"/>
          <p:cNvSpPr>
            <a:spLocks noChangeShapeType="1"/>
          </p:cNvSpPr>
          <p:nvPr/>
        </p:nvSpPr>
        <p:spPr bwMode="auto">
          <a:xfrm>
            <a:off x="27432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8912" name="Text Box 16"/>
          <p:cNvSpPr txBox="1">
            <a:spLocks noChangeArrowheads="1"/>
          </p:cNvSpPr>
          <p:nvPr/>
        </p:nvSpPr>
        <p:spPr bwMode="auto">
          <a:xfrm>
            <a:off x="28194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8913" name="Text Box 17"/>
          <p:cNvSpPr txBox="1">
            <a:spLocks noChangeArrowheads="1"/>
          </p:cNvSpPr>
          <p:nvPr/>
        </p:nvSpPr>
        <p:spPr bwMode="auto">
          <a:xfrm>
            <a:off x="281940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6</a:t>
            </a:r>
          </a:p>
        </p:txBody>
      </p:sp>
      <p:sp>
        <p:nvSpPr>
          <p:cNvPr id="208914" name="Line 18"/>
          <p:cNvSpPr>
            <a:spLocks noChangeShapeType="1"/>
          </p:cNvSpPr>
          <p:nvPr/>
        </p:nvSpPr>
        <p:spPr bwMode="auto">
          <a:xfrm>
            <a:off x="27432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8915" name="Text Box 19"/>
          <p:cNvSpPr txBox="1">
            <a:spLocks noChangeArrowheads="1"/>
          </p:cNvSpPr>
          <p:nvPr/>
        </p:nvSpPr>
        <p:spPr bwMode="auto">
          <a:xfrm>
            <a:off x="28194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8916" name="Text Box 20"/>
          <p:cNvSpPr txBox="1">
            <a:spLocks noChangeArrowheads="1"/>
          </p:cNvSpPr>
          <p:nvPr/>
        </p:nvSpPr>
        <p:spPr bwMode="auto">
          <a:xfrm>
            <a:off x="2216150" y="2971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208917" name="Text Box 21"/>
          <p:cNvSpPr txBox="1">
            <a:spLocks noChangeArrowheads="1"/>
          </p:cNvSpPr>
          <p:nvPr/>
        </p:nvSpPr>
        <p:spPr bwMode="auto">
          <a:xfrm>
            <a:off x="22098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208918" name="Text Box 22"/>
          <p:cNvSpPr txBox="1">
            <a:spLocks noChangeArrowheads="1"/>
          </p:cNvSpPr>
          <p:nvPr/>
        </p:nvSpPr>
        <p:spPr bwMode="auto">
          <a:xfrm>
            <a:off x="41148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8919" name="Line 23"/>
          <p:cNvSpPr>
            <a:spLocks noChangeShapeType="1"/>
          </p:cNvSpPr>
          <p:nvPr/>
        </p:nvSpPr>
        <p:spPr bwMode="auto">
          <a:xfrm>
            <a:off x="40386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8920" name="Text Box 24"/>
          <p:cNvSpPr txBox="1">
            <a:spLocks noChangeArrowheads="1"/>
          </p:cNvSpPr>
          <p:nvPr/>
        </p:nvSpPr>
        <p:spPr bwMode="auto">
          <a:xfrm>
            <a:off x="41148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8921" name="Text Box 25"/>
          <p:cNvSpPr txBox="1">
            <a:spLocks noChangeArrowheads="1"/>
          </p:cNvSpPr>
          <p:nvPr/>
        </p:nvSpPr>
        <p:spPr bwMode="auto">
          <a:xfrm>
            <a:off x="34671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+</a:t>
            </a:r>
          </a:p>
        </p:txBody>
      </p:sp>
      <p:sp>
        <p:nvSpPr>
          <p:cNvPr id="208922" name="Line 26"/>
          <p:cNvSpPr>
            <a:spLocks noChangeShapeType="1"/>
          </p:cNvSpPr>
          <p:nvPr/>
        </p:nvSpPr>
        <p:spPr bwMode="auto">
          <a:xfrm>
            <a:off x="762000" y="2057400"/>
            <a:ext cx="533400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8923" name="Text Box 27"/>
          <p:cNvSpPr txBox="1">
            <a:spLocks noChangeArrowheads="1"/>
          </p:cNvSpPr>
          <p:nvPr/>
        </p:nvSpPr>
        <p:spPr bwMode="auto">
          <a:xfrm>
            <a:off x="762000" y="1066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208924" name="Text Box 28"/>
          <p:cNvSpPr txBox="1">
            <a:spLocks noChangeArrowheads="1"/>
          </p:cNvSpPr>
          <p:nvPr/>
        </p:nvSpPr>
        <p:spPr bwMode="auto">
          <a:xfrm>
            <a:off x="47244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208925" name="Text Box 29"/>
          <p:cNvSpPr txBox="1">
            <a:spLocks noChangeArrowheads="1"/>
          </p:cNvSpPr>
          <p:nvPr/>
        </p:nvSpPr>
        <p:spPr bwMode="auto">
          <a:xfrm>
            <a:off x="5181600" y="1524000"/>
            <a:ext cx="869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12</a:t>
            </a:r>
          </a:p>
        </p:txBody>
      </p:sp>
      <p:sp>
        <p:nvSpPr>
          <p:cNvPr id="208926" name="Line 30"/>
          <p:cNvSpPr>
            <a:spLocks noChangeShapeType="1"/>
          </p:cNvSpPr>
          <p:nvPr/>
        </p:nvSpPr>
        <p:spPr bwMode="auto">
          <a:xfrm>
            <a:off x="53340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8927" name="Text Box 31"/>
          <p:cNvSpPr txBox="1">
            <a:spLocks noChangeArrowheads="1"/>
          </p:cNvSpPr>
          <p:nvPr/>
        </p:nvSpPr>
        <p:spPr bwMode="auto">
          <a:xfrm>
            <a:off x="54102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8928" name="Text Box 32"/>
          <p:cNvSpPr txBox="1">
            <a:spLocks noChangeArrowheads="1"/>
          </p:cNvSpPr>
          <p:nvPr/>
        </p:nvSpPr>
        <p:spPr bwMode="auto">
          <a:xfrm>
            <a:off x="1600200" y="4114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6</a:t>
            </a:r>
          </a:p>
        </p:txBody>
      </p:sp>
      <p:sp>
        <p:nvSpPr>
          <p:cNvPr id="208929" name="Line 33"/>
          <p:cNvSpPr>
            <a:spLocks noChangeShapeType="1"/>
          </p:cNvSpPr>
          <p:nvPr/>
        </p:nvSpPr>
        <p:spPr bwMode="auto">
          <a:xfrm>
            <a:off x="1524000" y="48768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8930" name="Text Box 34"/>
          <p:cNvSpPr txBox="1">
            <a:spLocks noChangeArrowheads="1"/>
          </p:cNvSpPr>
          <p:nvPr/>
        </p:nvSpPr>
        <p:spPr bwMode="auto">
          <a:xfrm>
            <a:off x="1600200" y="4724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8931" name="Text Box 35"/>
          <p:cNvSpPr txBox="1">
            <a:spLocks noChangeArrowheads="1"/>
          </p:cNvSpPr>
          <p:nvPr/>
        </p:nvSpPr>
        <p:spPr bwMode="auto">
          <a:xfrm>
            <a:off x="838200" y="4343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5" grpId="0" animBg="1" autoUpdateAnimBg="0"/>
      <p:bldP spid="208931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3B10-B049-4E35-86A5-F4EF7F2467EB}" type="slidenum">
              <a:rPr lang="en-US"/>
              <a:pPr/>
              <a:t>38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 b="1"/>
              <a:t>Subtract.</a:t>
            </a:r>
          </a:p>
        </p:txBody>
      </p:sp>
      <p:sp>
        <p:nvSpPr>
          <p:cNvPr id="209923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160655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209925" name="Line 5"/>
          <p:cNvSpPr>
            <a:spLocks noChangeShapeType="1"/>
          </p:cNvSpPr>
          <p:nvPr/>
        </p:nvSpPr>
        <p:spPr bwMode="auto">
          <a:xfrm>
            <a:off x="15240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9926" name="Text Box 6"/>
          <p:cNvSpPr txBox="1">
            <a:spLocks noChangeArrowheads="1"/>
          </p:cNvSpPr>
          <p:nvPr/>
        </p:nvSpPr>
        <p:spPr bwMode="auto">
          <a:xfrm>
            <a:off x="16002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9927" name="Line 7"/>
          <p:cNvSpPr>
            <a:spLocks noChangeShapeType="1"/>
          </p:cNvSpPr>
          <p:nvPr/>
        </p:nvSpPr>
        <p:spPr bwMode="auto">
          <a:xfrm>
            <a:off x="685800" y="4191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9928" name="Text Box 8"/>
          <p:cNvSpPr txBox="1">
            <a:spLocks noChangeArrowheads="1"/>
          </p:cNvSpPr>
          <p:nvPr/>
        </p:nvSpPr>
        <p:spPr bwMode="auto">
          <a:xfrm>
            <a:off x="381000" y="32766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209929" name="Oval 9"/>
          <p:cNvSpPr>
            <a:spLocks noChangeArrowheads="1"/>
          </p:cNvSpPr>
          <p:nvPr/>
        </p:nvSpPr>
        <p:spPr bwMode="auto">
          <a:xfrm>
            <a:off x="5181600" y="2743200"/>
            <a:ext cx="3581400" cy="1752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Simplify your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fraction.</a:t>
            </a:r>
          </a:p>
        </p:txBody>
      </p:sp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16002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9931" name="Line 11"/>
          <p:cNvSpPr>
            <a:spLocks noChangeShapeType="1"/>
          </p:cNvSpPr>
          <p:nvPr/>
        </p:nvSpPr>
        <p:spPr bwMode="auto">
          <a:xfrm>
            <a:off x="15240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9932" name="Text Box 12"/>
          <p:cNvSpPr txBox="1">
            <a:spLocks noChangeArrowheads="1"/>
          </p:cNvSpPr>
          <p:nvPr/>
        </p:nvSpPr>
        <p:spPr bwMode="auto">
          <a:xfrm>
            <a:off x="16002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9933" name="Text Box 13"/>
          <p:cNvSpPr txBox="1">
            <a:spLocks noChangeArrowheads="1"/>
          </p:cNvSpPr>
          <p:nvPr/>
        </p:nvSpPr>
        <p:spPr bwMode="auto">
          <a:xfrm>
            <a:off x="7620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209934" name="Text Box 14"/>
          <p:cNvSpPr txBox="1">
            <a:spLocks noChangeArrowheads="1"/>
          </p:cNvSpPr>
          <p:nvPr/>
        </p:nvSpPr>
        <p:spPr bwMode="auto">
          <a:xfrm>
            <a:off x="28194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09935" name="Line 15"/>
          <p:cNvSpPr>
            <a:spLocks noChangeShapeType="1"/>
          </p:cNvSpPr>
          <p:nvPr/>
        </p:nvSpPr>
        <p:spPr bwMode="auto">
          <a:xfrm>
            <a:off x="27432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9936" name="Text Box 16"/>
          <p:cNvSpPr txBox="1">
            <a:spLocks noChangeArrowheads="1"/>
          </p:cNvSpPr>
          <p:nvPr/>
        </p:nvSpPr>
        <p:spPr bwMode="auto">
          <a:xfrm>
            <a:off x="28194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9937" name="Text Box 17"/>
          <p:cNvSpPr txBox="1">
            <a:spLocks noChangeArrowheads="1"/>
          </p:cNvSpPr>
          <p:nvPr/>
        </p:nvSpPr>
        <p:spPr bwMode="auto">
          <a:xfrm>
            <a:off x="281940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6</a:t>
            </a:r>
          </a:p>
        </p:txBody>
      </p:sp>
      <p:sp>
        <p:nvSpPr>
          <p:cNvPr id="209938" name="Line 18"/>
          <p:cNvSpPr>
            <a:spLocks noChangeShapeType="1"/>
          </p:cNvSpPr>
          <p:nvPr/>
        </p:nvSpPr>
        <p:spPr bwMode="auto">
          <a:xfrm>
            <a:off x="27432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9939" name="Text Box 19"/>
          <p:cNvSpPr txBox="1">
            <a:spLocks noChangeArrowheads="1"/>
          </p:cNvSpPr>
          <p:nvPr/>
        </p:nvSpPr>
        <p:spPr bwMode="auto">
          <a:xfrm>
            <a:off x="28194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9940" name="Text Box 20"/>
          <p:cNvSpPr txBox="1">
            <a:spLocks noChangeArrowheads="1"/>
          </p:cNvSpPr>
          <p:nvPr/>
        </p:nvSpPr>
        <p:spPr bwMode="auto">
          <a:xfrm>
            <a:off x="2216150" y="2971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209941" name="Text Box 21"/>
          <p:cNvSpPr txBox="1">
            <a:spLocks noChangeArrowheads="1"/>
          </p:cNvSpPr>
          <p:nvPr/>
        </p:nvSpPr>
        <p:spPr bwMode="auto">
          <a:xfrm>
            <a:off x="22098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209942" name="Text Box 22"/>
          <p:cNvSpPr txBox="1">
            <a:spLocks noChangeArrowheads="1"/>
          </p:cNvSpPr>
          <p:nvPr/>
        </p:nvSpPr>
        <p:spPr bwMode="auto">
          <a:xfrm>
            <a:off x="41148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9943" name="Line 23"/>
          <p:cNvSpPr>
            <a:spLocks noChangeShapeType="1"/>
          </p:cNvSpPr>
          <p:nvPr/>
        </p:nvSpPr>
        <p:spPr bwMode="auto">
          <a:xfrm>
            <a:off x="40386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9944" name="Text Box 24"/>
          <p:cNvSpPr txBox="1">
            <a:spLocks noChangeArrowheads="1"/>
          </p:cNvSpPr>
          <p:nvPr/>
        </p:nvSpPr>
        <p:spPr bwMode="auto">
          <a:xfrm>
            <a:off x="41148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9945" name="Text Box 25"/>
          <p:cNvSpPr txBox="1">
            <a:spLocks noChangeArrowheads="1"/>
          </p:cNvSpPr>
          <p:nvPr/>
        </p:nvSpPr>
        <p:spPr bwMode="auto">
          <a:xfrm>
            <a:off x="34671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+</a:t>
            </a:r>
          </a:p>
        </p:txBody>
      </p:sp>
      <p:sp>
        <p:nvSpPr>
          <p:cNvPr id="209946" name="Line 26"/>
          <p:cNvSpPr>
            <a:spLocks noChangeShapeType="1"/>
          </p:cNvSpPr>
          <p:nvPr/>
        </p:nvSpPr>
        <p:spPr bwMode="auto">
          <a:xfrm>
            <a:off x="762000" y="2057400"/>
            <a:ext cx="533400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9947" name="Text Box 27"/>
          <p:cNvSpPr txBox="1">
            <a:spLocks noChangeArrowheads="1"/>
          </p:cNvSpPr>
          <p:nvPr/>
        </p:nvSpPr>
        <p:spPr bwMode="auto">
          <a:xfrm>
            <a:off x="762000" y="1066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209948" name="Text Box 28"/>
          <p:cNvSpPr txBox="1">
            <a:spLocks noChangeArrowheads="1"/>
          </p:cNvSpPr>
          <p:nvPr/>
        </p:nvSpPr>
        <p:spPr bwMode="auto">
          <a:xfrm>
            <a:off x="47244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209949" name="Text Box 29"/>
          <p:cNvSpPr txBox="1">
            <a:spLocks noChangeArrowheads="1"/>
          </p:cNvSpPr>
          <p:nvPr/>
        </p:nvSpPr>
        <p:spPr bwMode="auto">
          <a:xfrm>
            <a:off x="5181600" y="1524000"/>
            <a:ext cx="869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12</a:t>
            </a:r>
          </a:p>
        </p:txBody>
      </p:sp>
      <p:sp>
        <p:nvSpPr>
          <p:cNvPr id="209950" name="Line 30"/>
          <p:cNvSpPr>
            <a:spLocks noChangeShapeType="1"/>
          </p:cNvSpPr>
          <p:nvPr/>
        </p:nvSpPr>
        <p:spPr bwMode="auto">
          <a:xfrm>
            <a:off x="53340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9951" name="Text Box 31"/>
          <p:cNvSpPr txBox="1">
            <a:spLocks noChangeArrowheads="1"/>
          </p:cNvSpPr>
          <p:nvPr/>
        </p:nvSpPr>
        <p:spPr bwMode="auto">
          <a:xfrm>
            <a:off x="54102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9952" name="Text Box 32"/>
          <p:cNvSpPr txBox="1">
            <a:spLocks noChangeArrowheads="1"/>
          </p:cNvSpPr>
          <p:nvPr/>
        </p:nvSpPr>
        <p:spPr bwMode="auto">
          <a:xfrm>
            <a:off x="1600200" y="4114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6</a:t>
            </a:r>
          </a:p>
        </p:txBody>
      </p:sp>
      <p:sp>
        <p:nvSpPr>
          <p:cNvPr id="209953" name="Line 33"/>
          <p:cNvSpPr>
            <a:spLocks noChangeShapeType="1"/>
          </p:cNvSpPr>
          <p:nvPr/>
        </p:nvSpPr>
        <p:spPr bwMode="auto">
          <a:xfrm>
            <a:off x="1524000" y="48768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9954" name="Text Box 34"/>
          <p:cNvSpPr txBox="1">
            <a:spLocks noChangeArrowheads="1"/>
          </p:cNvSpPr>
          <p:nvPr/>
        </p:nvSpPr>
        <p:spPr bwMode="auto">
          <a:xfrm>
            <a:off x="1600200" y="4724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9955" name="Text Box 35"/>
          <p:cNvSpPr txBox="1">
            <a:spLocks noChangeArrowheads="1"/>
          </p:cNvSpPr>
          <p:nvPr/>
        </p:nvSpPr>
        <p:spPr bwMode="auto">
          <a:xfrm>
            <a:off x="838200" y="4343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grpSp>
        <p:nvGrpSpPr>
          <p:cNvPr id="209956" name="Group 36"/>
          <p:cNvGrpSpPr>
            <a:grpSpLocks/>
          </p:cNvGrpSpPr>
          <p:nvPr/>
        </p:nvGrpSpPr>
        <p:grpSpPr bwMode="auto">
          <a:xfrm>
            <a:off x="2895600" y="4114800"/>
            <a:ext cx="685800" cy="1524000"/>
            <a:chOff x="1824" y="2592"/>
            <a:chExt cx="432" cy="960"/>
          </a:xfrm>
        </p:grpSpPr>
        <p:sp>
          <p:nvSpPr>
            <p:cNvPr id="209957" name="Text Box 37"/>
            <p:cNvSpPr txBox="1">
              <a:spLocks noChangeArrowheads="1"/>
            </p:cNvSpPr>
            <p:nvPr/>
          </p:nvSpPr>
          <p:spPr bwMode="auto">
            <a:xfrm>
              <a:off x="1872" y="2592"/>
              <a:ext cx="33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400"/>
                <a:t>3</a:t>
              </a:r>
            </a:p>
          </p:txBody>
        </p:sp>
        <p:sp>
          <p:nvSpPr>
            <p:cNvPr id="209958" name="Line 38"/>
            <p:cNvSpPr>
              <a:spLocks noChangeShapeType="1"/>
            </p:cNvSpPr>
            <p:nvPr/>
          </p:nvSpPr>
          <p:spPr bwMode="auto">
            <a:xfrm>
              <a:off x="1824" y="3072"/>
              <a:ext cx="43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9959" name="Text Box 39"/>
            <p:cNvSpPr txBox="1">
              <a:spLocks noChangeArrowheads="1"/>
            </p:cNvSpPr>
            <p:nvPr/>
          </p:nvSpPr>
          <p:spPr bwMode="auto">
            <a:xfrm>
              <a:off x="1872" y="2976"/>
              <a:ext cx="33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400"/>
                <a:t>3</a:t>
              </a:r>
            </a:p>
          </p:txBody>
        </p:sp>
      </p:grpSp>
      <p:sp>
        <p:nvSpPr>
          <p:cNvPr id="209960" name="Text Box 40"/>
          <p:cNvSpPr txBox="1">
            <a:spLocks noChangeArrowheads="1"/>
          </p:cNvSpPr>
          <p:nvPr/>
        </p:nvSpPr>
        <p:spPr bwMode="auto">
          <a:xfrm>
            <a:off x="2270125" y="4321175"/>
            <a:ext cx="560388" cy="9144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>
                <a:cs typeface="Times New Roman" pitchFamily="1" charset="0"/>
              </a:rPr>
              <a:t>÷</a:t>
            </a:r>
            <a:endParaRPr lang="en-US" sz="5400"/>
          </a:p>
        </p:txBody>
      </p:sp>
      <p:sp>
        <p:nvSpPr>
          <p:cNvPr id="209961" name="Text Box 41"/>
          <p:cNvSpPr txBox="1">
            <a:spLocks noChangeArrowheads="1"/>
          </p:cNvSpPr>
          <p:nvPr/>
        </p:nvSpPr>
        <p:spPr bwMode="auto">
          <a:xfrm>
            <a:off x="3581400" y="43434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209962" name="Text Box 42"/>
          <p:cNvSpPr txBox="1">
            <a:spLocks noChangeArrowheads="1"/>
          </p:cNvSpPr>
          <p:nvPr/>
        </p:nvSpPr>
        <p:spPr bwMode="auto">
          <a:xfrm>
            <a:off x="4267200" y="4114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209963" name="Line 43"/>
          <p:cNvSpPr>
            <a:spLocks noChangeShapeType="1"/>
          </p:cNvSpPr>
          <p:nvPr/>
        </p:nvSpPr>
        <p:spPr bwMode="auto">
          <a:xfrm>
            <a:off x="4191000" y="48768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9964" name="Text Box 44"/>
          <p:cNvSpPr txBox="1">
            <a:spLocks noChangeArrowheads="1"/>
          </p:cNvSpPr>
          <p:nvPr/>
        </p:nvSpPr>
        <p:spPr bwMode="auto">
          <a:xfrm>
            <a:off x="4267200" y="4724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9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9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9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9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9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9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9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9" grpId="0" animBg="1" autoUpdateAnimBg="0"/>
      <p:bldP spid="209960" grpId="0" autoUpdateAnimBg="0"/>
      <p:bldP spid="209961" grpId="0" autoUpdateAnimBg="0"/>
      <p:bldP spid="209962" grpId="0" autoUpdateAnimBg="0"/>
      <p:bldP spid="209963" grpId="0" animBg="1"/>
      <p:bldP spid="209964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6067-38E6-43B6-B373-1CFA47F75801}" type="slidenum">
              <a:rPr lang="en-US"/>
              <a:pPr/>
              <a:t>39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 b="1"/>
              <a:t>Subtract.</a:t>
            </a: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160655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210949" name="Line 5"/>
          <p:cNvSpPr>
            <a:spLocks noChangeShapeType="1"/>
          </p:cNvSpPr>
          <p:nvPr/>
        </p:nvSpPr>
        <p:spPr bwMode="auto">
          <a:xfrm>
            <a:off x="15240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16002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10951" name="Line 7"/>
          <p:cNvSpPr>
            <a:spLocks noChangeShapeType="1"/>
          </p:cNvSpPr>
          <p:nvPr/>
        </p:nvSpPr>
        <p:spPr bwMode="auto">
          <a:xfrm>
            <a:off x="685800" y="4191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0952" name="Text Box 8"/>
          <p:cNvSpPr txBox="1">
            <a:spLocks noChangeArrowheads="1"/>
          </p:cNvSpPr>
          <p:nvPr/>
        </p:nvSpPr>
        <p:spPr bwMode="auto">
          <a:xfrm>
            <a:off x="381000" y="32766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210953" name="Oval 9"/>
          <p:cNvSpPr>
            <a:spLocks noChangeArrowheads="1"/>
          </p:cNvSpPr>
          <p:nvPr/>
        </p:nvSpPr>
        <p:spPr bwMode="auto">
          <a:xfrm>
            <a:off x="5181600" y="2743200"/>
            <a:ext cx="3581400" cy="1752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Your answer</a:t>
            </a:r>
          </a:p>
          <a:p>
            <a:pPr algn="ctr">
              <a:lnSpc>
                <a:spcPct val="90000"/>
              </a:lnSpc>
            </a:pPr>
            <a:r>
              <a:rPr lang="en-US" sz="4000">
                <a:solidFill>
                  <a:schemeClr val="bg2"/>
                </a:solidFill>
              </a:rPr>
              <a:t>is 2 2/3.</a:t>
            </a:r>
          </a:p>
        </p:txBody>
      </p:sp>
      <p:sp>
        <p:nvSpPr>
          <p:cNvPr id="210954" name="Text Box 10"/>
          <p:cNvSpPr txBox="1">
            <a:spLocks noChangeArrowheads="1"/>
          </p:cNvSpPr>
          <p:nvPr/>
        </p:nvSpPr>
        <p:spPr bwMode="auto">
          <a:xfrm>
            <a:off x="16002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10955" name="Line 11"/>
          <p:cNvSpPr>
            <a:spLocks noChangeShapeType="1"/>
          </p:cNvSpPr>
          <p:nvPr/>
        </p:nvSpPr>
        <p:spPr bwMode="auto">
          <a:xfrm>
            <a:off x="15240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0956" name="Text Box 12"/>
          <p:cNvSpPr txBox="1">
            <a:spLocks noChangeArrowheads="1"/>
          </p:cNvSpPr>
          <p:nvPr/>
        </p:nvSpPr>
        <p:spPr bwMode="auto">
          <a:xfrm>
            <a:off x="16002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10957" name="Text Box 13"/>
          <p:cNvSpPr txBox="1">
            <a:spLocks noChangeArrowheads="1"/>
          </p:cNvSpPr>
          <p:nvPr/>
        </p:nvSpPr>
        <p:spPr bwMode="auto">
          <a:xfrm>
            <a:off x="7620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210958" name="Text Box 14"/>
          <p:cNvSpPr txBox="1">
            <a:spLocks noChangeArrowheads="1"/>
          </p:cNvSpPr>
          <p:nvPr/>
        </p:nvSpPr>
        <p:spPr bwMode="auto">
          <a:xfrm>
            <a:off x="28194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10959" name="Line 15"/>
          <p:cNvSpPr>
            <a:spLocks noChangeShapeType="1"/>
          </p:cNvSpPr>
          <p:nvPr/>
        </p:nvSpPr>
        <p:spPr bwMode="auto">
          <a:xfrm>
            <a:off x="27432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0960" name="Text Box 16"/>
          <p:cNvSpPr txBox="1">
            <a:spLocks noChangeArrowheads="1"/>
          </p:cNvSpPr>
          <p:nvPr/>
        </p:nvSpPr>
        <p:spPr bwMode="auto">
          <a:xfrm>
            <a:off x="28194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10961" name="Text Box 17"/>
          <p:cNvSpPr txBox="1">
            <a:spLocks noChangeArrowheads="1"/>
          </p:cNvSpPr>
          <p:nvPr/>
        </p:nvSpPr>
        <p:spPr bwMode="auto">
          <a:xfrm>
            <a:off x="2819400" y="2743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6</a:t>
            </a:r>
          </a:p>
        </p:txBody>
      </p:sp>
      <p:sp>
        <p:nvSpPr>
          <p:cNvPr id="210962" name="Line 18"/>
          <p:cNvSpPr>
            <a:spLocks noChangeShapeType="1"/>
          </p:cNvSpPr>
          <p:nvPr/>
        </p:nvSpPr>
        <p:spPr bwMode="auto">
          <a:xfrm>
            <a:off x="27432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0963" name="Text Box 19"/>
          <p:cNvSpPr txBox="1">
            <a:spLocks noChangeArrowheads="1"/>
          </p:cNvSpPr>
          <p:nvPr/>
        </p:nvSpPr>
        <p:spPr bwMode="auto">
          <a:xfrm>
            <a:off x="28194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10964" name="Text Box 20"/>
          <p:cNvSpPr txBox="1">
            <a:spLocks noChangeArrowheads="1"/>
          </p:cNvSpPr>
          <p:nvPr/>
        </p:nvSpPr>
        <p:spPr bwMode="auto">
          <a:xfrm>
            <a:off x="2216150" y="2971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210965" name="Text Box 21"/>
          <p:cNvSpPr txBox="1">
            <a:spLocks noChangeArrowheads="1"/>
          </p:cNvSpPr>
          <p:nvPr/>
        </p:nvSpPr>
        <p:spPr bwMode="auto">
          <a:xfrm>
            <a:off x="22098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210966" name="Text Box 22"/>
          <p:cNvSpPr txBox="1">
            <a:spLocks noChangeArrowheads="1"/>
          </p:cNvSpPr>
          <p:nvPr/>
        </p:nvSpPr>
        <p:spPr bwMode="auto">
          <a:xfrm>
            <a:off x="4114800" y="152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10967" name="Line 23"/>
          <p:cNvSpPr>
            <a:spLocks noChangeShapeType="1"/>
          </p:cNvSpPr>
          <p:nvPr/>
        </p:nvSpPr>
        <p:spPr bwMode="auto">
          <a:xfrm>
            <a:off x="40386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0968" name="Text Box 24"/>
          <p:cNvSpPr txBox="1">
            <a:spLocks noChangeArrowheads="1"/>
          </p:cNvSpPr>
          <p:nvPr/>
        </p:nvSpPr>
        <p:spPr bwMode="auto">
          <a:xfrm>
            <a:off x="41148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10969" name="Text Box 25"/>
          <p:cNvSpPr txBox="1">
            <a:spLocks noChangeArrowheads="1"/>
          </p:cNvSpPr>
          <p:nvPr/>
        </p:nvSpPr>
        <p:spPr bwMode="auto">
          <a:xfrm>
            <a:off x="34671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+</a:t>
            </a:r>
          </a:p>
        </p:txBody>
      </p:sp>
      <p:sp>
        <p:nvSpPr>
          <p:cNvPr id="210970" name="Line 26"/>
          <p:cNvSpPr>
            <a:spLocks noChangeShapeType="1"/>
          </p:cNvSpPr>
          <p:nvPr/>
        </p:nvSpPr>
        <p:spPr bwMode="auto">
          <a:xfrm>
            <a:off x="762000" y="2057400"/>
            <a:ext cx="533400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0971" name="Text Box 27"/>
          <p:cNvSpPr txBox="1">
            <a:spLocks noChangeArrowheads="1"/>
          </p:cNvSpPr>
          <p:nvPr/>
        </p:nvSpPr>
        <p:spPr bwMode="auto">
          <a:xfrm>
            <a:off x="762000" y="1066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210972" name="Text Box 28"/>
          <p:cNvSpPr txBox="1">
            <a:spLocks noChangeArrowheads="1"/>
          </p:cNvSpPr>
          <p:nvPr/>
        </p:nvSpPr>
        <p:spPr bwMode="auto">
          <a:xfrm>
            <a:off x="4724400" y="18288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210973" name="Text Box 29"/>
          <p:cNvSpPr txBox="1">
            <a:spLocks noChangeArrowheads="1"/>
          </p:cNvSpPr>
          <p:nvPr/>
        </p:nvSpPr>
        <p:spPr bwMode="auto">
          <a:xfrm>
            <a:off x="5181600" y="1524000"/>
            <a:ext cx="869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12</a:t>
            </a:r>
          </a:p>
        </p:txBody>
      </p:sp>
      <p:sp>
        <p:nvSpPr>
          <p:cNvPr id="210974" name="Line 30"/>
          <p:cNvSpPr>
            <a:spLocks noChangeShapeType="1"/>
          </p:cNvSpPr>
          <p:nvPr/>
        </p:nvSpPr>
        <p:spPr bwMode="auto">
          <a:xfrm>
            <a:off x="53340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0975" name="Text Box 31"/>
          <p:cNvSpPr txBox="1">
            <a:spLocks noChangeArrowheads="1"/>
          </p:cNvSpPr>
          <p:nvPr/>
        </p:nvSpPr>
        <p:spPr bwMode="auto">
          <a:xfrm>
            <a:off x="5410200" y="2133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10976" name="Text Box 32"/>
          <p:cNvSpPr txBox="1">
            <a:spLocks noChangeArrowheads="1"/>
          </p:cNvSpPr>
          <p:nvPr/>
        </p:nvSpPr>
        <p:spPr bwMode="auto">
          <a:xfrm>
            <a:off x="1600200" y="4114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6</a:t>
            </a:r>
          </a:p>
        </p:txBody>
      </p:sp>
      <p:sp>
        <p:nvSpPr>
          <p:cNvPr id="210977" name="Line 33"/>
          <p:cNvSpPr>
            <a:spLocks noChangeShapeType="1"/>
          </p:cNvSpPr>
          <p:nvPr/>
        </p:nvSpPr>
        <p:spPr bwMode="auto">
          <a:xfrm>
            <a:off x="1524000" y="48768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0978" name="Text Box 34"/>
          <p:cNvSpPr txBox="1">
            <a:spLocks noChangeArrowheads="1"/>
          </p:cNvSpPr>
          <p:nvPr/>
        </p:nvSpPr>
        <p:spPr bwMode="auto">
          <a:xfrm>
            <a:off x="1600200" y="4724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10979" name="Text Box 35"/>
          <p:cNvSpPr txBox="1">
            <a:spLocks noChangeArrowheads="1"/>
          </p:cNvSpPr>
          <p:nvPr/>
        </p:nvSpPr>
        <p:spPr bwMode="auto">
          <a:xfrm>
            <a:off x="838200" y="4343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210980" name="Text Box 36"/>
          <p:cNvSpPr txBox="1">
            <a:spLocks noChangeArrowheads="1"/>
          </p:cNvSpPr>
          <p:nvPr/>
        </p:nvSpPr>
        <p:spPr bwMode="auto">
          <a:xfrm>
            <a:off x="2971800" y="4114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10981" name="Line 37"/>
          <p:cNvSpPr>
            <a:spLocks noChangeShapeType="1"/>
          </p:cNvSpPr>
          <p:nvPr/>
        </p:nvSpPr>
        <p:spPr bwMode="auto">
          <a:xfrm>
            <a:off x="2895600" y="48768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0982" name="Text Box 38"/>
          <p:cNvSpPr txBox="1">
            <a:spLocks noChangeArrowheads="1"/>
          </p:cNvSpPr>
          <p:nvPr/>
        </p:nvSpPr>
        <p:spPr bwMode="auto">
          <a:xfrm>
            <a:off x="2971800" y="4724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210983" name="Text Box 39"/>
          <p:cNvSpPr txBox="1">
            <a:spLocks noChangeArrowheads="1"/>
          </p:cNvSpPr>
          <p:nvPr/>
        </p:nvSpPr>
        <p:spPr bwMode="auto">
          <a:xfrm>
            <a:off x="2270125" y="4321175"/>
            <a:ext cx="560388" cy="9144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>
                <a:cs typeface="Times New Roman" pitchFamily="1" charset="0"/>
              </a:rPr>
              <a:t>÷</a:t>
            </a:r>
            <a:endParaRPr lang="en-US" sz="5400"/>
          </a:p>
        </p:txBody>
      </p:sp>
      <p:sp>
        <p:nvSpPr>
          <p:cNvPr id="210984" name="Text Box 40"/>
          <p:cNvSpPr txBox="1">
            <a:spLocks noChangeArrowheads="1"/>
          </p:cNvSpPr>
          <p:nvPr/>
        </p:nvSpPr>
        <p:spPr bwMode="auto">
          <a:xfrm>
            <a:off x="3581400" y="43434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210985" name="Text Box 41"/>
          <p:cNvSpPr txBox="1">
            <a:spLocks noChangeArrowheads="1"/>
          </p:cNvSpPr>
          <p:nvPr/>
        </p:nvSpPr>
        <p:spPr bwMode="auto">
          <a:xfrm>
            <a:off x="4267200" y="4114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210986" name="Line 42"/>
          <p:cNvSpPr>
            <a:spLocks noChangeShapeType="1"/>
          </p:cNvSpPr>
          <p:nvPr/>
        </p:nvSpPr>
        <p:spPr bwMode="auto">
          <a:xfrm>
            <a:off x="4191000" y="48768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0987" name="Text Box 43"/>
          <p:cNvSpPr txBox="1">
            <a:spLocks noChangeArrowheads="1"/>
          </p:cNvSpPr>
          <p:nvPr/>
        </p:nvSpPr>
        <p:spPr bwMode="auto">
          <a:xfrm>
            <a:off x="4267200" y="4724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81F6-617A-477B-9DD8-14146DCDE2E4}" type="slidenum">
              <a:rPr lang="en-US"/>
              <a:pPr/>
              <a:t>4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/>
              <a:t>To Subtract Mixed Numbers with Regrouping.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649413"/>
          </a:xfrm>
        </p:spPr>
        <p:txBody>
          <a:bodyPr/>
          <a:lstStyle/>
          <a:p>
            <a:pPr marL="808038" indent="-808038">
              <a:lnSpc>
                <a:spcPct val="85000"/>
              </a:lnSpc>
              <a:buClr>
                <a:schemeClr val="accent2"/>
              </a:buClr>
              <a:buFontTx/>
              <a:buAutoNum type="arabicParenR"/>
            </a:pPr>
            <a:r>
              <a:rPr lang="en-US" sz="4400" b="1"/>
              <a:t>Regroup by borrowing one from the 5.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581400" y="3276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4114800" y="4191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4038600" y="49530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3200400" y="55626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3200400" y="47244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4114800" y="4800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3581400" y="3429000"/>
            <a:ext cx="533400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3581400" y="2667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4114800" y="2819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>
            <a:off x="4038600" y="35814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4114800" y="3429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3581400" y="4419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1" grpId="0" build="p"/>
      <p:bldP spid="48142" grpId="0" animBg="1"/>
      <p:bldP spid="481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DA5D-460D-4C13-A2CF-287D2A714D49}" type="slidenum">
              <a:rPr lang="en-US"/>
              <a:pPr/>
              <a:t>5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1371600"/>
          </a:xfrm>
        </p:spPr>
        <p:txBody>
          <a:bodyPr/>
          <a:lstStyle/>
          <a:p>
            <a:r>
              <a:rPr lang="en-US" b="1"/>
              <a:t>To Subtract Mixed Numbers with Regrouping.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752600"/>
            <a:ext cx="7772400" cy="914400"/>
          </a:xfrm>
        </p:spPr>
        <p:txBody>
          <a:bodyPr/>
          <a:lstStyle/>
          <a:p>
            <a:pPr marL="808038" indent="-808038">
              <a:lnSpc>
                <a:spcPct val="85000"/>
              </a:lnSpc>
              <a:buClr>
                <a:schemeClr val="accent2"/>
              </a:buClr>
              <a:buFontTx/>
              <a:buAutoNum type="arabicParenR" startAt="2"/>
            </a:pPr>
            <a:r>
              <a:rPr lang="en-US" sz="4400" b="1"/>
              <a:t>Change the 1 to 8/8.</a:t>
            </a: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3581400" y="3276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4114800" y="4191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24934" name="Line 6"/>
          <p:cNvSpPr>
            <a:spLocks noChangeShapeType="1"/>
          </p:cNvSpPr>
          <p:nvPr/>
        </p:nvSpPr>
        <p:spPr bwMode="auto">
          <a:xfrm>
            <a:off x="4038600" y="49530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4935" name="Line 7"/>
          <p:cNvSpPr>
            <a:spLocks noChangeShapeType="1"/>
          </p:cNvSpPr>
          <p:nvPr/>
        </p:nvSpPr>
        <p:spPr bwMode="auto">
          <a:xfrm>
            <a:off x="3200400" y="55626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3238500" y="47244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4114800" y="4800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4938" name="Line 10"/>
          <p:cNvSpPr>
            <a:spLocks noChangeShapeType="1"/>
          </p:cNvSpPr>
          <p:nvPr/>
        </p:nvSpPr>
        <p:spPr bwMode="auto">
          <a:xfrm>
            <a:off x="3581400" y="3429000"/>
            <a:ext cx="533400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3581400" y="2667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24940" name="Text Box 12"/>
          <p:cNvSpPr txBox="1">
            <a:spLocks noChangeArrowheads="1"/>
          </p:cNvSpPr>
          <p:nvPr/>
        </p:nvSpPr>
        <p:spPr bwMode="auto">
          <a:xfrm>
            <a:off x="4114800" y="2819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124941" name="Line 13"/>
          <p:cNvSpPr>
            <a:spLocks noChangeShapeType="1"/>
          </p:cNvSpPr>
          <p:nvPr/>
        </p:nvSpPr>
        <p:spPr bwMode="auto">
          <a:xfrm>
            <a:off x="4038600" y="35814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4114800" y="3429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4943" name="Text Box 15"/>
          <p:cNvSpPr txBox="1">
            <a:spLocks noChangeArrowheads="1"/>
          </p:cNvSpPr>
          <p:nvPr/>
        </p:nvSpPr>
        <p:spPr bwMode="auto">
          <a:xfrm>
            <a:off x="5334000" y="2819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4944" name="Line 16"/>
          <p:cNvSpPr>
            <a:spLocks noChangeShapeType="1"/>
          </p:cNvSpPr>
          <p:nvPr/>
        </p:nvSpPr>
        <p:spPr bwMode="auto">
          <a:xfrm>
            <a:off x="5257800" y="35814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5334000" y="3429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4946" name="Text Box 18"/>
          <p:cNvSpPr txBox="1">
            <a:spLocks noChangeArrowheads="1"/>
          </p:cNvSpPr>
          <p:nvPr/>
        </p:nvSpPr>
        <p:spPr bwMode="auto">
          <a:xfrm>
            <a:off x="3581400" y="4419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  <p:bldP spid="124943" grpId="0" autoUpdateAnimBg="0"/>
      <p:bldP spid="124944" grpId="0" animBg="1"/>
      <p:bldP spid="12494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1E41-7115-423F-8D20-0E209DC244F0}" type="slidenum">
              <a:rPr lang="en-US"/>
              <a:pPr/>
              <a:t>6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253538" cy="1295400"/>
          </a:xfrm>
        </p:spPr>
        <p:txBody>
          <a:bodyPr/>
          <a:lstStyle/>
          <a:p>
            <a:r>
              <a:rPr lang="en-US" b="1"/>
              <a:t>To Subtract Mixed Numbers</a:t>
            </a:r>
            <a:br>
              <a:rPr lang="en-US" b="1"/>
            </a:br>
            <a:r>
              <a:rPr lang="en-US" b="1"/>
              <a:t>with Regrouping.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866063" cy="1649413"/>
          </a:xfrm>
        </p:spPr>
        <p:txBody>
          <a:bodyPr/>
          <a:lstStyle/>
          <a:p>
            <a:pPr marL="808038" indent="-808038">
              <a:lnSpc>
                <a:spcPct val="85000"/>
              </a:lnSpc>
              <a:buClr>
                <a:schemeClr val="accent2"/>
              </a:buClr>
              <a:buFontTx/>
              <a:buAutoNum type="arabicParenR" startAt="3"/>
            </a:pPr>
            <a:r>
              <a:rPr lang="en-US" sz="4400" b="1"/>
              <a:t>Add the 1/8 plus the 8/8.</a:t>
            </a: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3048000" y="3276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3581400" y="4191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>
            <a:off x="3505200" y="4953000"/>
            <a:ext cx="6937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5959" name="Line 7"/>
          <p:cNvSpPr>
            <a:spLocks noChangeShapeType="1"/>
          </p:cNvSpPr>
          <p:nvPr/>
        </p:nvSpPr>
        <p:spPr bwMode="auto">
          <a:xfrm>
            <a:off x="2590800" y="5562600"/>
            <a:ext cx="1851025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2628900" y="4724400"/>
            <a:ext cx="577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3581400" y="4800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5962" name="Line 10"/>
          <p:cNvSpPr>
            <a:spLocks noChangeShapeType="1"/>
          </p:cNvSpPr>
          <p:nvPr/>
        </p:nvSpPr>
        <p:spPr bwMode="auto">
          <a:xfrm>
            <a:off x="3048000" y="3429000"/>
            <a:ext cx="539750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5963" name="Text Box 11"/>
          <p:cNvSpPr txBox="1">
            <a:spLocks noChangeArrowheads="1"/>
          </p:cNvSpPr>
          <p:nvPr/>
        </p:nvSpPr>
        <p:spPr bwMode="auto">
          <a:xfrm>
            <a:off x="3048000" y="2667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3581400" y="2819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125965" name="Line 13"/>
          <p:cNvSpPr>
            <a:spLocks noChangeShapeType="1"/>
          </p:cNvSpPr>
          <p:nvPr/>
        </p:nvSpPr>
        <p:spPr bwMode="auto">
          <a:xfrm>
            <a:off x="3505200" y="3581400"/>
            <a:ext cx="6937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5966" name="Text Box 14"/>
          <p:cNvSpPr txBox="1">
            <a:spLocks noChangeArrowheads="1"/>
          </p:cNvSpPr>
          <p:nvPr/>
        </p:nvSpPr>
        <p:spPr bwMode="auto">
          <a:xfrm>
            <a:off x="3581400" y="3429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5967" name="Text Box 15"/>
          <p:cNvSpPr txBox="1">
            <a:spLocks noChangeArrowheads="1"/>
          </p:cNvSpPr>
          <p:nvPr/>
        </p:nvSpPr>
        <p:spPr bwMode="auto">
          <a:xfrm>
            <a:off x="4800600" y="2819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5968" name="Line 16"/>
          <p:cNvSpPr>
            <a:spLocks noChangeShapeType="1"/>
          </p:cNvSpPr>
          <p:nvPr/>
        </p:nvSpPr>
        <p:spPr bwMode="auto">
          <a:xfrm>
            <a:off x="4724400" y="3581400"/>
            <a:ext cx="6937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5969" name="Text Box 17"/>
          <p:cNvSpPr txBox="1">
            <a:spLocks noChangeArrowheads="1"/>
          </p:cNvSpPr>
          <p:nvPr/>
        </p:nvSpPr>
        <p:spPr bwMode="auto">
          <a:xfrm>
            <a:off x="4800600" y="3429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5970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+</a:t>
            </a:r>
          </a:p>
        </p:txBody>
      </p:sp>
      <p:sp>
        <p:nvSpPr>
          <p:cNvPr id="125971" name="Text Box 19"/>
          <p:cNvSpPr txBox="1">
            <a:spLocks noChangeArrowheads="1"/>
          </p:cNvSpPr>
          <p:nvPr/>
        </p:nvSpPr>
        <p:spPr bwMode="auto">
          <a:xfrm>
            <a:off x="5410200" y="31242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125972" name="Text Box 20"/>
          <p:cNvSpPr txBox="1">
            <a:spLocks noChangeArrowheads="1"/>
          </p:cNvSpPr>
          <p:nvPr/>
        </p:nvSpPr>
        <p:spPr bwMode="auto">
          <a:xfrm>
            <a:off x="6096000" y="2819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125973" name="Line 21"/>
          <p:cNvSpPr>
            <a:spLocks noChangeShapeType="1"/>
          </p:cNvSpPr>
          <p:nvPr/>
        </p:nvSpPr>
        <p:spPr bwMode="auto">
          <a:xfrm>
            <a:off x="6019800" y="3581400"/>
            <a:ext cx="6937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5974" name="Text Box 22"/>
          <p:cNvSpPr txBox="1">
            <a:spLocks noChangeArrowheads="1"/>
          </p:cNvSpPr>
          <p:nvPr/>
        </p:nvSpPr>
        <p:spPr bwMode="auto">
          <a:xfrm>
            <a:off x="6096000" y="3429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5975" name="Text Box 23"/>
          <p:cNvSpPr txBox="1">
            <a:spLocks noChangeArrowheads="1"/>
          </p:cNvSpPr>
          <p:nvPr/>
        </p:nvSpPr>
        <p:spPr bwMode="auto">
          <a:xfrm>
            <a:off x="3048000" y="4419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  <p:bldP spid="125970" grpId="0" autoUpdateAnimBg="0"/>
      <p:bldP spid="125971" grpId="0" autoUpdateAnimBg="0"/>
      <p:bldP spid="125972" grpId="0" autoUpdateAnimBg="0"/>
      <p:bldP spid="125973" grpId="0" animBg="1"/>
      <p:bldP spid="12597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424C-6C4D-4162-BDD1-CBD94C113E1F}" type="slidenum">
              <a:rPr lang="en-US"/>
              <a:pPr/>
              <a:t>7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b="1"/>
              <a:t>To Subtract Mixed Numbers with</a:t>
            </a:r>
            <a:br>
              <a:rPr lang="en-US" b="1"/>
            </a:br>
            <a:r>
              <a:rPr lang="en-US" b="1"/>
              <a:t>Regrouping.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6934200" cy="685800"/>
          </a:xfrm>
        </p:spPr>
        <p:txBody>
          <a:bodyPr/>
          <a:lstStyle/>
          <a:p>
            <a:pPr marL="808038" indent="-808038">
              <a:lnSpc>
                <a:spcPct val="85000"/>
              </a:lnSpc>
              <a:buClr>
                <a:schemeClr val="accent2"/>
              </a:buClr>
              <a:buFontTx/>
              <a:buAutoNum type="arabicParenR" startAt="4"/>
            </a:pPr>
            <a:r>
              <a:rPr lang="en-US" sz="4400" b="1"/>
              <a:t>Subtract the fractions.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2819400" y="2667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3352800" y="3429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26983" name="Line 7"/>
          <p:cNvSpPr>
            <a:spLocks noChangeShapeType="1"/>
          </p:cNvSpPr>
          <p:nvPr/>
        </p:nvSpPr>
        <p:spPr bwMode="auto">
          <a:xfrm>
            <a:off x="2209800" y="4800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2286000" y="39624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3352800" y="4038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6986" name="Line 10"/>
          <p:cNvSpPr>
            <a:spLocks noChangeShapeType="1"/>
          </p:cNvSpPr>
          <p:nvPr/>
        </p:nvSpPr>
        <p:spPr bwMode="auto">
          <a:xfrm>
            <a:off x="2819400" y="2819400"/>
            <a:ext cx="533400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2819400" y="2057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26988" name="Text Box 12"/>
          <p:cNvSpPr txBox="1">
            <a:spLocks noChangeArrowheads="1"/>
          </p:cNvSpPr>
          <p:nvPr/>
        </p:nvSpPr>
        <p:spPr bwMode="auto">
          <a:xfrm>
            <a:off x="3352800" y="2209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126989" name="Line 13"/>
          <p:cNvSpPr>
            <a:spLocks noChangeShapeType="1"/>
          </p:cNvSpPr>
          <p:nvPr/>
        </p:nvSpPr>
        <p:spPr bwMode="auto">
          <a:xfrm>
            <a:off x="3276600" y="29718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6990" name="Text Box 14"/>
          <p:cNvSpPr txBox="1">
            <a:spLocks noChangeArrowheads="1"/>
          </p:cNvSpPr>
          <p:nvPr/>
        </p:nvSpPr>
        <p:spPr bwMode="auto">
          <a:xfrm>
            <a:off x="3352800" y="2819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6991" name="Text Box 15"/>
          <p:cNvSpPr txBox="1">
            <a:spLocks noChangeArrowheads="1"/>
          </p:cNvSpPr>
          <p:nvPr/>
        </p:nvSpPr>
        <p:spPr bwMode="auto">
          <a:xfrm>
            <a:off x="4572000" y="2209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6992" name="Line 16"/>
          <p:cNvSpPr>
            <a:spLocks noChangeShapeType="1"/>
          </p:cNvSpPr>
          <p:nvPr/>
        </p:nvSpPr>
        <p:spPr bwMode="auto">
          <a:xfrm>
            <a:off x="4495800" y="29718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6993" name="Text Box 17"/>
          <p:cNvSpPr txBox="1">
            <a:spLocks noChangeArrowheads="1"/>
          </p:cNvSpPr>
          <p:nvPr/>
        </p:nvSpPr>
        <p:spPr bwMode="auto">
          <a:xfrm>
            <a:off x="4572000" y="2819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6994" name="Text Box 18"/>
          <p:cNvSpPr txBox="1">
            <a:spLocks noChangeArrowheads="1"/>
          </p:cNvSpPr>
          <p:nvPr/>
        </p:nvSpPr>
        <p:spPr bwMode="auto">
          <a:xfrm>
            <a:off x="3962400" y="25146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+</a:t>
            </a:r>
          </a:p>
        </p:txBody>
      </p:sp>
      <p:sp>
        <p:nvSpPr>
          <p:cNvPr id="126995" name="Text Box 19"/>
          <p:cNvSpPr txBox="1">
            <a:spLocks noChangeArrowheads="1"/>
          </p:cNvSpPr>
          <p:nvPr/>
        </p:nvSpPr>
        <p:spPr bwMode="auto">
          <a:xfrm>
            <a:off x="5181600" y="25146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126996" name="Text Box 20"/>
          <p:cNvSpPr txBox="1">
            <a:spLocks noChangeArrowheads="1"/>
          </p:cNvSpPr>
          <p:nvPr/>
        </p:nvSpPr>
        <p:spPr bwMode="auto">
          <a:xfrm>
            <a:off x="5867400" y="2209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126997" name="Line 21"/>
          <p:cNvSpPr>
            <a:spLocks noChangeShapeType="1"/>
          </p:cNvSpPr>
          <p:nvPr/>
        </p:nvSpPr>
        <p:spPr bwMode="auto">
          <a:xfrm>
            <a:off x="5791200" y="29718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6998" name="Text Box 22"/>
          <p:cNvSpPr txBox="1">
            <a:spLocks noChangeArrowheads="1"/>
          </p:cNvSpPr>
          <p:nvPr/>
        </p:nvSpPr>
        <p:spPr bwMode="auto">
          <a:xfrm>
            <a:off x="5867400" y="2819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6999" name="Line 23"/>
          <p:cNvSpPr>
            <a:spLocks noChangeShapeType="1"/>
          </p:cNvSpPr>
          <p:nvPr/>
        </p:nvSpPr>
        <p:spPr bwMode="auto">
          <a:xfrm>
            <a:off x="3276600" y="41910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7000" name="Text Box 24"/>
          <p:cNvSpPr txBox="1">
            <a:spLocks noChangeArrowheads="1"/>
          </p:cNvSpPr>
          <p:nvPr/>
        </p:nvSpPr>
        <p:spPr bwMode="auto">
          <a:xfrm>
            <a:off x="3352800" y="4572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27001" name="Line 25"/>
          <p:cNvSpPr>
            <a:spLocks noChangeShapeType="1"/>
          </p:cNvSpPr>
          <p:nvPr/>
        </p:nvSpPr>
        <p:spPr bwMode="auto">
          <a:xfrm>
            <a:off x="3276600" y="53340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7002" name="Text Box 26"/>
          <p:cNvSpPr txBox="1">
            <a:spLocks noChangeArrowheads="1"/>
          </p:cNvSpPr>
          <p:nvPr/>
        </p:nvSpPr>
        <p:spPr bwMode="auto">
          <a:xfrm>
            <a:off x="3352800" y="5181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7003" name="Text Box 27"/>
          <p:cNvSpPr txBox="1">
            <a:spLocks noChangeArrowheads="1"/>
          </p:cNvSpPr>
          <p:nvPr/>
        </p:nvSpPr>
        <p:spPr bwMode="auto">
          <a:xfrm>
            <a:off x="2819400" y="3733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7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7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  <p:bldP spid="127000" grpId="0" autoUpdateAnimBg="0"/>
      <p:bldP spid="127001" grpId="0" animBg="1"/>
      <p:bldP spid="12700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2BCE-4DDA-4383-8C05-8BBA5FC3592A}" type="slidenum">
              <a:rPr lang="en-US"/>
              <a:pPr/>
              <a:t>8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254875" cy="1000125"/>
          </a:xfrm>
        </p:spPr>
        <p:txBody>
          <a:bodyPr/>
          <a:lstStyle/>
          <a:p>
            <a:r>
              <a:rPr lang="en-US" b="1"/>
              <a:t>To Subtract Mixed Numbers with Regrouping.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1338263"/>
          </a:xfrm>
        </p:spPr>
        <p:txBody>
          <a:bodyPr/>
          <a:lstStyle/>
          <a:p>
            <a:pPr marL="808038" indent="-808038">
              <a:lnSpc>
                <a:spcPct val="85000"/>
              </a:lnSpc>
              <a:buClr>
                <a:schemeClr val="accent2"/>
              </a:buClr>
              <a:buFontTx/>
              <a:buAutoNum type="arabicParenR" startAt="5"/>
            </a:pPr>
            <a:r>
              <a:rPr lang="en-US" sz="4400" b="1"/>
              <a:t>Subtract the whole numbers.</a:t>
            </a: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3200400" y="3048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3733800" y="3810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28006" name="Line 6"/>
          <p:cNvSpPr>
            <a:spLocks noChangeShapeType="1"/>
          </p:cNvSpPr>
          <p:nvPr/>
        </p:nvSpPr>
        <p:spPr bwMode="auto">
          <a:xfrm>
            <a:off x="2514600" y="5181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2628900" y="4343400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128008" name="Text Box 8"/>
          <p:cNvSpPr txBox="1">
            <a:spLocks noChangeArrowheads="1"/>
          </p:cNvSpPr>
          <p:nvPr/>
        </p:nvSpPr>
        <p:spPr bwMode="auto">
          <a:xfrm>
            <a:off x="3733800" y="4419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8009" name="Line 9"/>
          <p:cNvSpPr>
            <a:spLocks noChangeShapeType="1"/>
          </p:cNvSpPr>
          <p:nvPr/>
        </p:nvSpPr>
        <p:spPr bwMode="auto">
          <a:xfrm>
            <a:off x="3200400" y="3200400"/>
            <a:ext cx="498475" cy="5334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8010" name="Text Box 10"/>
          <p:cNvSpPr txBox="1">
            <a:spLocks noChangeArrowheads="1"/>
          </p:cNvSpPr>
          <p:nvPr/>
        </p:nvSpPr>
        <p:spPr bwMode="auto">
          <a:xfrm>
            <a:off x="3200400" y="2438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28011" name="Text Box 11"/>
          <p:cNvSpPr txBox="1">
            <a:spLocks noChangeArrowheads="1"/>
          </p:cNvSpPr>
          <p:nvPr/>
        </p:nvSpPr>
        <p:spPr bwMode="auto">
          <a:xfrm>
            <a:off x="3733800" y="2590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128012" name="Line 12"/>
          <p:cNvSpPr>
            <a:spLocks noChangeShapeType="1"/>
          </p:cNvSpPr>
          <p:nvPr/>
        </p:nvSpPr>
        <p:spPr bwMode="auto">
          <a:xfrm>
            <a:off x="3657600" y="3352800"/>
            <a:ext cx="6397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8013" name="Text Box 13"/>
          <p:cNvSpPr txBox="1">
            <a:spLocks noChangeArrowheads="1"/>
          </p:cNvSpPr>
          <p:nvPr/>
        </p:nvSpPr>
        <p:spPr bwMode="auto">
          <a:xfrm>
            <a:off x="3733800" y="3200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8014" name="Text Box 14"/>
          <p:cNvSpPr txBox="1">
            <a:spLocks noChangeArrowheads="1"/>
          </p:cNvSpPr>
          <p:nvPr/>
        </p:nvSpPr>
        <p:spPr bwMode="auto">
          <a:xfrm>
            <a:off x="4953000" y="2590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8015" name="Line 15"/>
          <p:cNvSpPr>
            <a:spLocks noChangeShapeType="1"/>
          </p:cNvSpPr>
          <p:nvPr/>
        </p:nvSpPr>
        <p:spPr bwMode="auto">
          <a:xfrm>
            <a:off x="4876800" y="3352800"/>
            <a:ext cx="6397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8016" name="Text Box 16"/>
          <p:cNvSpPr txBox="1">
            <a:spLocks noChangeArrowheads="1"/>
          </p:cNvSpPr>
          <p:nvPr/>
        </p:nvSpPr>
        <p:spPr bwMode="auto">
          <a:xfrm>
            <a:off x="4953000" y="3200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8017" name="Text Box 17"/>
          <p:cNvSpPr txBox="1">
            <a:spLocks noChangeArrowheads="1"/>
          </p:cNvSpPr>
          <p:nvPr/>
        </p:nvSpPr>
        <p:spPr bwMode="auto">
          <a:xfrm>
            <a:off x="4343400" y="28956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+</a:t>
            </a:r>
          </a:p>
        </p:txBody>
      </p:sp>
      <p:sp>
        <p:nvSpPr>
          <p:cNvPr id="128018" name="Text Box 18"/>
          <p:cNvSpPr txBox="1">
            <a:spLocks noChangeArrowheads="1"/>
          </p:cNvSpPr>
          <p:nvPr/>
        </p:nvSpPr>
        <p:spPr bwMode="auto">
          <a:xfrm>
            <a:off x="5562600" y="28956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128019" name="Text Box 19"/>
          <p:cNvSpPr txBox="1">
            <a:spLocks noChangeArrowheads="1"/>
          </p:cNvSpPr>
          <p:nvPr/>
        </p:nvSpPr>
        <p:spPr bwMode="auto">
          <a:xfrm>
            <a:off x="6248400" y="2590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128020" name="Line 20"/>
          <p:cNvSpPr>
            <a:spLocks noChangeShapeType="1"/>
          </p:cNvSpPr>
          <p:nvPr/>
        </p:nvSpPr>
        <p:spPr bwMode="auto">
          <a:xfrm>
            <a:off x="6172200" y="3352800"/>
            <a:ext cx="6397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8021" name="Text Box 21"/>
          <p:cNvSpPr txBox="1">
            <a:spLocks noChangeArrowheads="1"/>
          </p:cNvSpPr>
          <p:nvPr/>
        </p:nvSpPr>
        <p:spPr bwMode="auto">
          <a:xfrm>
            <a:off x="6248400" y="3200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8022" name="Line 22"/>
          <p:cNvSpPr>
            <a:spLocks noChangeShapeType="1"/>
          </p:cNvSpPr>
          <p:nvPr/>
        </p:nvSpPr>
        <p:spPr bwMode="auto">
          <a:xfrm>
            <a:off x="3657600" y="4572000"/>
            <a:ext cx="6397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8023" name="Text Box 23"/>
          <p:cNvSpPr txBox="1">
            <a:spLocks noChangeArrowheads="1"/>
          </p:cNvSpPr>
          <p:nvPr/>
        </p:nvSpPr>
        <p:spPr bwMode="auto">
          <a:xfrm>
            <a:off x="3733800" y="4953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28024" name="Line 24"/>
          <p:cNvSpPr>
            <a:spLocks noChangeShapeType="1"/>
          </p:cNvSpPr>
          <p:nvPr/>
        </p:nvSpPr>
        <p:spPr bwMode="auto">
          <a:xfrm>
            <a:off x="3657600" y="5715000"/>
            <a:ext cx="6397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8025" name="Text Box 25"/>
          <p:cNvSpPr txBox="1">
            <a:spLocks noChangeArrowheads="1"/>
          </p:cNvSpPr>
          <p:nvPr/>
        </p:nvSpPr>
        <p:spPr bwMode="auto">
          <a:xfrm>
            <a:off x="3733800" y="5562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8026" name="Text Box 26"/>
          <p:cNvSpPr txBox="1">
            <a:spLocks noChangeArrowheads="1"/>
          </p:cNvSpPr>
          <p:nvPr/>
        </p:nvSpPr>
        <p:spPr bwMode="auto">
          <a:xfrm>
            <a:off x="3200400" y="4114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128028" name="Text Box 28"/>
          <p:cNvSpPr txBox="1">
            <a:spLocks noChangeArrowheads="1"/>
          </p:cNvSpPr>
          <p:nvPr/>
        </p:nvSpPr>
        <p:spPr bwMode="auto">
          <a:xfrm>
            <a:off x="3200400" y="51816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  <p:bldP spid="12802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79A16-246A-40C9-ACB9-99E218C772A3}" type="slidenum">
              <a:rPr lang="en-US"/>
              <a:pPr/>
              <a:t>9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9038" y="304800"/>
            <a:ext cx="6735762" cy="1333500"/>
          </a:xfrm>
        </p:spPr>
        <p:txBody>
          <a:bodyPr/>
          <a:lstStyle/>
          <a:p>
            <a:r>
              <a:rPr lang="en-US" b="1"/>
              <a:t>To Subtract Mixed Numbers with Regrouping.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76400"/>
            <a:ext cx="6735763" cy="1111250"/>
          </a:xfrm>
        </p:spPr>
        <p:txBody>
          <a:bodyPr/>
          <a:lstStyle/>
          <a:p>
            <a:pPr marL="808038" indent="-808038">
              <a:lnSpc>
                <a:spcPct val="85000"/>
              </a:lnSpc>
              <a:buClr>
                <a:schemeClr val="accent2"/>
              </a:buClr>
              <a:buFontTx/>
              <a:buAutoNum type="arabicParenR" startAt="6"/>
            </a:pPr>
            <a:r>
              <a:rPr lang="en-US" sz="4400" b="1"/>
              <a:t>Simplify your fraction.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2355850" y="2819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2889250" y="3581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5</a:t>
            </a:r>
          </a:p>
        </p:txBody>
      </p:sp>
      <p:sp>
        <p:nvSpPr>
          <p:cNvPr id="129030" name="Line 6"/>
          <p:cNvSpPr>
            <a:spLocks noChangeShapeType="1"/>
          </p:cNvSpPr>
          <p:nvPr/>
        </p:nvSpPr>
        <p:spPr bwMode="auto">
          <a:xfrm>
            <a:off x="1939925" y="4953000"/>
            <a:ext cx="1717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1676400" y="4114800"/>
            <a:ext cx="495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-</a:t>
            </a:r>
          </a:p>
        </p:txBody>
      </p:sp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2889250" y="4191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9033" name="Line 9"/>
          <p:cNvSpPr>
            <a:spLocks noChangeShapeType="1"/>
          </p:cNvSpPr>
          <p:nvPr/>
        </p:nvSpPr>
        <p:spPr bwMode="auto">
          <a:xfrm>
            <a:off x="2357438" y="2971800"/>
            <a:ext cx="461962" cy="6223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9034" name="Text Box 10"/>
          <p:cNvSpPr txBox="1">
            <a:spLocks noChangeArrowheads="1"/>
          </p:cNvSpPr>
          <p:nvPr/>
        </p:nvSpPr>
        <p:spPr bwMode="auto">
          <a:xfrm>
            <a:off x="2355850" y="2209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29035" name="Text Box 11"/>
          <p:cNvSpPr txBox="1">
            <a:spLocks noChangeArrowheads="1"/>
          </p:cNvSpPr>
          <p:nvPr/>
        </p:nvSpPr>
        <p:spPr bwMode="auto">
          <a:xfrm>
            <a:off x="2889250" y="2362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129036" name="Line 12"/>
          <p:cNvSpPr>
            <a:spLocks noChangeShapeType="1"/>
          </p:cNvSpPr>
          <p:nvPr/>
        </p:nvSpPr>
        <p:spPr bwMode="auto">
          <a:xfrm>
            <a:off x="2835275" y="3124200"/>
            <a:ext cx="5937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9037" name="Text Box 13"/>
          <p:cNvSpPr txBox="1">
            <a:spLocks noChangeArrowheads="1"/>
          </p:cNvSpPr>
          <p:nvPr/>
        </p:nvSpPr>
        <p:spPr bwMode="auto">
          <a:xfrm>
            <a:off x="2889250" y="2971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9038" name="Text Box 14"/>
          <p:cNvSpPr txBox="1">
            <a:spLocks noChangeArrowheads="1"/>
          </p:cNvSpPr>
          <p:nvPr/>
        </p:nvSpPr>
        <p:spPr bwMode="auto">
          <a:xfrm>
            <a:off x="4108450" y="2362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9039" name="Line 15"/>
          <p:cNvSpPr>
            <a:spLocks noChangeShapeType="1"/>
          </p:cNvSpPr>
          <p:nvPr/>
        </p:nvSpPr>
        <p:spPr bwMode="auto">
          <a:xfrm>
            <a:off x="4054475" y="3124200"/>
            <a:ext cx="5937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9040" name="Text Box 16"/>
          <p:cNvSpPr txBox="1">
            <a:spLocks noChangeArrowheads="1"/>
          </p:cNvSpPr>
          <p:nvPr/>
        </p:nvSpPr>
        <p:spPr bwMode="auto">
          <a:xfrm>
            <a:off x="4108450" y="2971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9041" name="Text Box 17"/>
          <p:cNvSpPr txBox="1">
            <a:spLocks noChangeArrowheads="1"/>
          </p:cNvSpPr>
          <p:nvPr/>
        </p:nvSpPr>
        <p:spPr bwMode="auto">
          <a:xfrm>
            <a:off x="3505200" y="26670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+</a:t>
            </a:r>
          </a:p>
        </p:txBody>
      </p:sp>
      <p:sp>
        <p:nvSpPr>
          <p:cNvPr id="129042" name="Text Box 18"/>
          <p:cNvSpPr txBox="1">
            <a:spLocks noChangeArrowheads="1"/>
          </p:cNvSpPr>
          <p:nvPr/>
        </p:nvSpPr>
        <p:spPr bwMode="auto">
          <a:xfrm>
            <a:off x="4724400" y="26670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129043" name="Text Box 19"/>
          <p:cNvSpPr txBox="1">
            <a:spLocks noChangeArrowheads="1"/>
          </p:cNvSpPr>
          <p:nvPr/>
        </p:nvSpPr>
        <p:spPr bwMode="auto">
          <a:xfrm>
            <a:off x="5403850" y="2362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129044" name="Line 20"/>
          <p:cNvSpPr>
            <a:spLocks noChangeShapeType="1"/>
          </p:cNvSpPr>
          <p:nvPr/>
        </p:nvSpPr>
        <p:spPr bwMode="auto">
          <a:xfrm>
            <a:off x="5349875" y="3124200"/>
            <a:ext cx="5937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9045" name="Text Box 21"/>
          <p:cNvSpPr txBox="1">
            <a:spLocks noChangeArrowheads="1"/>
          </p:cNvSpPr>
          <p:nvPr/>
        </p:nvSpPr>
        <p:spPr bwMode="auto">
          <a:xfrm>
            <a:off x="5403850" y="2971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9046" name="Line 22"/>
          <p:cNvSpPr>
            <a:spLocks noChangeShapeType="1"/>
          </p:cNvSpPr>
          <p:nvPr/>
        </p:nvSpPr>
        <p:spPr bwMode="auto">
          <a:xfrm>
            <a:off x="2835275" y="4343400"/>
            <a:ext cx="5937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9047" name="Text Box 23"/>
          <p:cNvSpPr txBox="1">
            <a:spLocks noChangeArrowheads="1"/>
          </p:cNvSpPr>
          <p:nvPr/>
        </p:nvSpPr>
        <p:spPr bwMode="auto">
          <a:xfrm>
            <a:off x="2889250" y="4724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4</a:t>
            </a:r>
          </a:p>
        </p:txBody>
      </p:sp>
      <p:sp>
        <p:nvSpPr>
          <p:cNvPr id="129048" name="Line 24"/>
          <p:cNvSpPr>
            <a:spLocks noChangeShapeType="1"/>
          </p:cNvSpPr>
          <p:nvPr/>
        </p:nvSpPr>
        <p:spPr bwMode="auto">
          <a:xfrm>
            <a:off x="2835275" y="5486400"/>
            <a:ext cx="5937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9049" name="Text Box 25"/>
          <p:cNvSpPr txBox="1">
            <a:spLocks noChangeArrowheads="1"/>
          </p:cNvSpPr>
          <p:nvPr/>
        </p:nvSpPr>
        <p:spPr bwMode="auto">
          <a:xfrm>
            <a:off x="2889250" y="533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129050" name="Text Box 26"/>
          <p:cNvSpPr txBox="1">
            <a:spLocks noChangeArrowheads="1"/>
          </p:cNvSpPr>
          <p:nvPr/>
        </p:nvSpPr>
        <p:spPr bwMode="auto">
          <a:xfrm>
            <a:off x="2355850" y="3886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3</a:t>
            </a:r>
          </a:p>
        </p:txBody>
      </p:sp>
      <p:sp>
        <p:nvSpPr>
          <p:cNvPr id="129051" name="Text Box 27"/>
          <p:cNvSpPr txBox="1">
            <a:spLocks noChangeArrowheads="1"/>
          </p:cNvSpPr>
          <p:nvPr/>
        </p:nvSpPr>
        <p:spPr bwMode="auto">
          <a:xfrm>
            <a:off x="2362200" y="4953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129052" name="Text Box 28"/>
          <p:cNvSpPr txBox="1">
            <a:spLocks noChangeArrowheads="1"/>
          </p:cNvSpPr>
          <p:nvPr/>
        </p:nvSpPr>
        <p:spPr bwMode="auto">
          <a:xfrm>
            <a:off x="3732213" y="5029200"/>
            <a:ext cx="560387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>
                <a:cs typeface="Times New Roman" pitchFamily="1" charset="0"/>
              </a:rPr>
              <a:t>÷</a:t>
            </a:r>
            <a:endParaRPr lang="en-US" sz="5400"/>
          </a:p>
        </p:txBody>
      </p:sp>
      <p:grpSp>
        <p:nvGrpSpPr>
          <p:cNvPr id="129060" name="Group 36"/>
          <p:cNvGrpSpPr>
            <a:grpSpLocks/>
          </p:cNvGrpSpPr>
          <p:nvPr/>
        </p:nvGrpSpPr>
        <p:grpSpPr bwMode="auto">
          <a:xfrm>
            <a:off x="4435475" y="4724400"/>
            <a:ext cx="593725" cy="1524000"/>
            <a:chOff x="2794" y="2976"/>
            <a:chExt cx="374" cy="960"/>
          </a:xfrm>
        </p:grpSpPr>
        <p:sp>
          <p:nvSpPr>
            <p:cNvPr id="129053" name="Text Box 29"/>
            <p:cNvSpPr txBox="1">
              <a:spLocks noChangeArrowheads="1"/>
            </p:cNvSpPr>
            <p:nvPr/>
          </p:nvSpPr>
          <p:spPr bwMode="auto">
            <a:xfrm>
              <a:off x="2828" y="2976"/>
              <a:ext cx="33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400"/>
                <a:t>4</a:t>
              </a:r>
            </a:p>
          </p:txBody>
        </p:sp>
        <p:sp>
          <p:nvSpPr>
            <p:cNvPr id="129054" name="Line 30"/>
            <p:cNvSpPr>
              <a:spLocks noChangeShapeType="1"/>
            </p:cNvSpPr>
            <p:nvPr/>
          </p:nvSpPr>
          <p:spPr bwMode="auto">
            <a:xfrm>
              <a:off x="2794" y="3456"/>
              <a:ext cx="37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055" name="Text Box 31"/>
            <p:cNvSpPr txBox="1">
              <a:spLocks noChangeArrowheads="1"/>
            </p:cNvSpPr>
            <p:nvPr/>
          </p:nvSpPr>
          <p:spPr bwMode="auto">
            <a:xfrm>
              <a:off x="2828" y="3360"/>
              <a:ext cx="33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400"/>
                <a:t>4</a:t>
              </a:r>
            </a:p>
          </p:txBody>
        </p:sp>
      </p:grpSp>
      <p:sp>
        <p:nvSpPr>
          <p:cNvPr id="129056" name="Text Box 32"/>
          <p:cNvSpPr txBox="1">
            <a:spLocks noChangeArrowheads="1"/>
          </p:cNvSpPr>
          <p:nvPr/>
        </p:nvSpPr>
        <p:spPr bwMode="auto">
          <a:xfrm>
            <a:off x="5257800" y="5029200"/>
            <a:ext cx="571500" cy="91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=</a:t>
            </a:r>
          </a:p>
        </p:txBody>
      </p:sp>
      <p:sp>
        <p:nvSpPr>
          <p:cNvPr id="129057" name="Text Box 33"/>
          <p:cNvSpPr txBox="1">
            <a:spLocks noChangeArrowheads="1"/>
          </p:cNvSpPr>
          <p:nvPr/>
        </p:nvSpPr>
        <p:spPr bwMode="auto">
          <a:xfrm>
            <a:off x="6553200" y="47244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129058" name="Line 34"/>
          <p:cNvSpPr>
            <a:spLocks noChangeShapeType="1"/>
          </p:cNvSpPr>
          <p:nvPr/>
        </p:nvSpPr>
        <p:spPr bwMode="auto">
          <a:xfrm>
            <a:off x="6477000" y="5486400"/>
            <a:ext cx="5937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9059" name="Text Box 35"/>
          <p:cNvSpPr txBox="1">
            <a:spLocks noChangeArrowheads="1"/>
          </p:cNvSpPr>
          <p:nvPr/>
        </p:nvSpPr>
        <p:spPr bwMode="auto">
          <a:xfrm>
            <a:off x="6553200" y="5334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129061" name="Text Box 37"/>
          <p:cNvSpPr txBox="1">
            <a:spLocks noChangeArrowheads="1"/>
          </p:cNvSpPr>
          <p:nvPr/>
        </p:nvSpPr>
        <p:spPr bwMode="auto">
          <a:xfrm>
            <a:off x="5943600" y="50292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9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9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9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9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9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9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9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/>
      <p:bldP spid="129052" grpId="0" autoUpdateAnimBg="0"/>
      <p:bldP spid="129056" grpId="0" autoUpdateAnimBg="0"/>
      <p:bldP spid="129057" grpId="0" autoUpdateAnimBg="0"/>
      <p:bldP spid="129058" grpId="0" animBg="1"/>
      <p:bldP spid="129059" grpId="0" autoUpdateAnimBg="0"/>
      <p:bldP spid="129061" grpId="0" autoUpdateAnimBg="0"/>
    </p:bldLst>
  </p:timing>
</p:sld>
</file>

<file path=ppt/theme/theme1.xml><?xml version="1.0" encoding="utf-8"?>
<a:theme xmlns:a="http://schemas.openxmlformats.org/drawingml/2006/main" name="Blue">
  <a:themeElements>
    <a:clrScheme name="">
      <a:dk1>
        <a:srgbClr val="080808"/>
      </a:dk1>
      <a:lt1>
        <a:srgbClr val="FFFFFF"/>
      </a:lt1>
      <a:dk2>
        <a:srgbClr val="000099"/>
      </a:dk2>
      <a:lt2>
        <a:srgbClr val="FFFF00"/>
      </a:lt2>
      <a:accent1>
        <a:srgbClr val="00FFFF"/>
      </a:accent1>
      <a:accent2>
        <a:srgbClr val="66FF33"/>
      </a:accent2>
      <a:accent3>
        <a:srgbClr val="AAAACA"/>
      </a:accent3>
      <a:accent4>
        <a:srgbClr val="DADADA"/>
      </a:accent4>
      <a:accent5>
        <a:srgbClr val="AAFFFF"/>
      </a:accent5>
      <a:accent6>
        <a:srgbClr val="5CE72D"/>
      </a:accent6>
      <a:hlink>
        <a:srgbClr val="FFCCFF"/>
      </a:hlink>
      <a:folHlink>
        <a:srgbClr val="FF99FF"/>
      </a:folHlink>
    </a:clrScheme>
    <a:fontScheme name="Blu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Documents\Blue.ppt</Template>
  <TotalTime>892</TotalTime>
  <Words>980</Words>
  <Application>Microsoft Office PowerPoint</Application>
  <PresentationFormat>On-screen Show (4:3)</PresentationFormat>
  <Paragraphs>697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Times New Roman</vt:lpstr>
      <vt:lpstr>Arial Black</vt:lpstr>
      <vt:lpstr>Impact</vt:lpstr>
      <vt:lpstr>Blue</vt:lpstr>
      <vt:lpstr>PowerPoint Presentation</vt:lpstr>
      <vt:lpstr>Objective</vt:lpstr>
      <vt:lpstr>PowerPoint Presentation</vt:lpstr>
      <vt:lpstr>To Subtract Mixed Numbers with Regrouping.</vt:lpstr>
      <vt:lpstr>To Subtract Mixed Numbers with Regrouping.</vt:lpstr>
      <vt:lpstr>To Subtract Mixed Numbers with Regrouping.</vt:lpstr>
      <vt:lpstr>To Subtract Mixed Numbers with Regrouping.</vt:lpstr>
      <vt:lpstr>To Subtract Mixed Numbers with Regrouping.</vt:lpstr>
      <vt:lpstr>To Subtract Mixed Numbers with Regrouping.</vt:lpstr>
      <vt:lpstr>Now you can do it!</vt:lpstr>
      <vt:lpstr>Subtract.</vt:lpstr>
      <vt:lpstr>Subtract.</vt:lpstr>
      <vt:lpstr>Subtract.</vt:lpstr>
      <vt:lpstr>Subtract.</vt:lpstr>
      <vt:lpstr>Subtract.</vt:lpstr>
      <vt:lpstr>Subtract.</vt:lpstr>
      <vt:lpstr>Subtract.</vt:lpstr>
      <vt:lpstr>Subtract.</vt:lpstr>
      <vt:lpstr>Subtract.</vt:lpstr>
      <vt:lpstr>Subtract.</vt:lpstr>
      <vt:lpstr>Objective</vt:lpstr>
      <vt:lpstr>PowerPoint Presentation</vt:lpstr>
      <vt:lpstr>To Subtract Mixed Numbers with Regrouping.</vt:lpstr>
      <vt:lpstr>To Subtract Mixed Numbers with Regrouping.</vt:lpstr>
      <vt:lpstr>To Subtract Mixed Numbers with Regrouping.</vt:lpstr>
      <vt:lpstr>To Subtract Mixed Numbers with Regrouping.</vt:lpstr>
      <vt:lpstr>To Subtract Mixed Numbers with Regrouping.</vt:lpstr>
      <vt:lpstr>To Subtract Mixed Numbers with Regrouping.</vt:lpstr>
      <vt:lpstr>To Subtract Mixed Numbers with Regrouping.</vt:lpstr>
      <vt:lpstr>Get your white boards out!</vt:lpstr>
      <vt:lpstr>Subtract.</vt:lpstr>
      <vt:lpstr>Subtract.</vt:lpstr>
      <vt:lpstr>Subtract.</vt:lpstr>
      <vt:lpstr>Subtract.</vt:lpstr>
      <vt:lpstr>Subtract.</vt:lpstr>
      <vt:lpstr>Subtract.</vt:lpstr>
      <vt:lpstr>Subtract.</vt:lpstr>
      <vt:lpstr>Subtract.</vt:lpstr>
      <vt:lpstr>Subtract.</vt:lpstr>
    </vt:vector>
  </TitlesOfParts>
  <Company>Advantage Tutoring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 IX Least Common Multiple Least Common Denominator</dc:title>
  <dc:creator>Monica/Bob Yuskaitis</dc:creator>
  <cp:lastModifiedBy>jwalski</cp:lastModifiedBy>
  <cp:revision>40</cp:revision>
  <cp:lastPrinted>2009-04-22T19:24:48Z</cp:lastPrinted>
  <dcterms:created xsi:type="dcterms:W3CDTF">2000-01-09T04:12:08Z</dcterms:created>
  <dcterms:modified xsi:type="dcterms:W3CDTF">2016-05-11T17:37:51Z</dcterms:modified>
</cp:coreProperties>
</file>