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5" r:id="rId6"/>
    <p:sldId id="259" r:id="rId7"/>
    <p:sldId id="260" r:id="rId8"/>
    <p:sldId id="274" r:id="rId9"/>
    <p:sldId id="276" r:id="rId10"/>
    <p:sldId id="270" r:id="rId11"/>
    <p:sldId id="277" r:id="rId12"/>
    <p:sldId id="264" r:id="rId13"/>
    <p:sldId id="265" r:id="rId14"/>
    <p:sldId id="263" r:id="rId15"/>
    <p:sldId id="269" r:id="rId16"/>
    <p:sldId id="27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0" d="100"/>
          <a:sy n="20" d="100"/>
        </p:scale>
        <p:origin x="32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5218-98FC-45BE-AB89-7D4069C8B4A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197D-2407-47DC-9463-C62C34BD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6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197D-2407-47DC-9463-C62C34BD21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E610-D7D3-4A58-82A6-4377C135B2C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18287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SCIENTIFIC NOTATION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800" cy="32004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A QUICK WAY TO WRITE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REALLY, REALLY 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BIG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OR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REALLY, REALLY </a:t>
            </a:r>
            <a:r>
              <a:rPr lang="en-US" sz="1800" b="1" dirty="0" smtClean="0">
                <a:solidFill>
                  <a:srgbClr val="FF0000"/>
                </a:solidFill>
                <a:latin typeface="Comic Sans MS" pitchFamily="66" charset="0"/>
              </a:rPr>
              <a:t>SMALL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NUMBERS.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sz="14400" dirty="0" smtClean="0">
                <a:solidFill>
                  <a:srgbClr val="0000FF"/>
                </a:solidFill>
              </a:rPr>
              <a:t>	</a:t>
            </a:r>
            <a:r>
              <a:rPr lang="en-US" sz="17600" dirty="0" smtClean="0">
                <a:solidFill>
                  <a:srgbClr val="0000FF"/>
                </a:solidFill>
              </a:rPr>
              <a:t>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</a:rPr>
              <a:t>		 </a:t>
            </a:r>
            <a:r>
              <a:rPr lang="en-US" sz="17600" dirty="0" smtClean="0">
                <a:solidFill>
                  <a:srgbClr val="0000FF"/>
                </a:solidFill>
              </a:rPr>
              <a:t>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  <a:latin typeface="Comic Sans MS" pitchFamily="66" charset="0"/>
              </a:rPr>
              <a:t>		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-3</a:t>
            </a: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-4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                                      </a:t>
            </a:r>
            <a:endParaRPr lang="en-US" sz="17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0" y="16002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667000"/>
          <a:ext cx="791496" cy="111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791496" cy="1115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2743200"/>
          <a:ext cx="78494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7" imgW="279360" imgH="393480" progId="Equation.3">
                  <p:embed/>
                </p:oleObj>
              </mc:Choice>
              <mc:Fallback>
                <p:oleObj name="Equation" r:id="rId7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78494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3962400"/>
          <a:ext cx="909484" cy="100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909484" cy="100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95800" y="3810000"/>
          <a:ext cx="914400" cy="117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10000"/>
                        <a:ext cx="914400" cy="1179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5181600"/>
          <a:ext cx="1032797" cy="94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13" imgW="431640" imgH="393480" progId="Equation.3">
                  <p:embed/>
                </p:oleObj>
              </mc:Choice>
              <mc:Fallback>
                <p:oleObj name="Equation" r:id="rId13" imgW="431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1032797" cy="941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0" y="5181600"/>
          <a:ext cx="76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15" imgW="279360" imgH="393480" progId="Equation.3">
                  <p:embed/>
                </p:oleObj>
              </mc:Choice>
              <mc:Fallback>
                <p:oleObj name="Equation" r:id="rId15" imgW="2793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762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Your Turn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rewrite the following numbers.</a:t>
            </a: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0.000882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8.82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0.00000059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5.9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-7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0.00004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-5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3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latin typeface="Comic Sans MS" pitchFamily="66" charset="0"/>
              </a:rPr>
              <a:t>More Examples</a:t>
            </a:r>
            <a:r>
              <a:rPr lang="en-US" sz="4800" b="1" dirty="0" smtClean="0">
                <a:latin typeface="Comic Sans MS" pitchFamily="66" charset="0"/>
              </a:rPr>
              <a:t/>
            </a:r>
            <a:br>
              <a:rPr lang="en-US" sz="4800" b="1" dirty="0" smtClean="0">
                <a:latin typeface="Comic Sans MS" pitchFamily="66" charset="0"/>
              </a:rPr>
            </a:br>
            <a:endParaRPr lang="en-US" sz="31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200" b="1" dirty="0" smtClean="0">
                <a:latin typeface="Comic Sans MS" pitchFamily="66" charset="0"/>
              </a:rPr>
              <a:t>1)  </a:t>
            </a:r>
            <a:r>
              <a:rPr lang="en-US" sz="4600" b="1" dirty="0" smtClean="0">
                <a:latin typeface="Comic Sans MS" pitchFamily="66" charset="0"/>
              </a:rPr>
              <a:t>0.0004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2)  1.248 X 10</a:t>
            </a:r>
            <a:r>
              <a:rPr lang="en-US" sz="4600" b="1" baseline="30000" dirty="0" smtClean="0">
                <a:latin typeface="Comic Sans MS" pitchFamily="66" charset="0"/>
              </a:rPr>
              <a:t>-6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latin typeface="Comic Sans MS" pitchFamily="66" charset="0"/>
              </a:rPr>
              <a:t>     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.000001248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3)  6.123 X 10</a:t>
            </a:r>
            <a:r>
              <a:rPr lang="en-US" sz="4600" b="1" baseline="30000" dirty="0" smtClean="0">
                <a:latin typeface="Comic Sans MS" pitchFamily="66" charset="0"/>
              </a:rPr>
              <a:t>-5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.00006123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4)  0.00000306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3.06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-6</a:t>
            </a:r>
            <a:endParaRPr lang="en-US" sz="4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5)  0.000892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8.92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200" b="1" dirty="0" smtClean="0">
                <a:latin typeface="Comic Sans MS" pitchFamily="66" charset="0"/>
              </a:rPr>
              <a:t>						</a:t>
            </a:r>
            <a:endParaRPr lang="en-US" sz="4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300" b="1" dirty="0" smtClean="0"/>
              <a:t>	</a:t>
            </a:r>
            <a:endParaRPr lang="en-US" sz="4700" b="1" dirty="0" smtClean="0"/>
          </a:p>
          <a:p>
            <a:pPr>
              <a:buNone/>
            </a:pPr>
            <a:r>
              <a:rPr lang="en-US" sz="4400" b="1" dirty="0" smtClean="0"/>
              <a:t>The nucleus of a human cell is about</a:t>
            </a:r>
          </a:p>
          <a:p>
            <a:pPr>
              <a:buNone/>
            </a:pPr>
            <a:r>
              <a:rPr lang="en-US" sz="4400" b="1" dirty="0" smtClean="0"/>
              <a:t>	 7 X 10</a:t>
            </a:r>
            <a:r>
              <a:rPr lang="en-US" sz="4400" b="1" baseline="30000" dirty="0" smtClean="0"/>
              <a:t>-6</a:t>
            </a:r>
            <a:r>
              <a:rPr lang="en-US" sz="4400" b="1" dirty="0" smtClean="0"/>
              <a:t> meters in diameter.  What is the length in standard notation? </a:t>
            </a:r>
            <a:endParaRPr lang="en-US" sz="43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	.000007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C:\Program Files\Microsoft Office\Media\CntCD1\ClipArt7\j030107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429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9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mic Sans MS" pitchFamily="66" charset="0"/>
              </a:rPr>
              <a:t>A ribosome, another part of a cell, is about 0.000000003 of a meter in diameter.  Write the length in scientific notation.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3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-9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7347" name="Picture 3" descr="C:\Program Files\Microsoft Office\Media\CntCD1\ClipArt6\j02973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0"/>
            <a:ext cx="4043629" cy="392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Rules for Scientific Notation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sz="3600" b="1" dirty="0" smtClean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and multiplied by a power of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ten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23 X 10</a:t>
            </a:r>
            <a:r>
              <a:rPr lang="en-US" sz="3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  is not in proper scientific notation.  Why?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137,000,000 can be rewritten as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9600" dirty="0" smtClean="0"/>
              <a:t>1.37 X 10</a:t>
            </a:r>
            <a:r>
              <a:rPr lang="en-US" sz="9600" baseline="30000" dirty="0" smtClean="0"/>
              <a:t>8</a:t>
            </a:r>
            <a:endParaRPr lang="en-US" sz="9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Now You Try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239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rewrite the following numbers.</a:t>
            </a:r>
          </a:p>
          <a:p>
            <a:endParaRPr lang="en-US" dirty="0"/>
          </a:p>
          <a:p>
            <a:r>
              <a:rPr lang="en-US" sz="4000" b="1" dirty="0" smtClean="0">
                <a:latin typeface="Comic Sans MS" pitchFamily="66" charset="0"/>
              </a:rPr>
              <a:t>347,000.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3.47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902,000,000.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9.02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61,400.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6.14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Convert these: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1.23 X 10</a:t>
            </a:r>
            <a:r>
              <a:rPr lang="en-US" sz="4800" b="1" baseline="30000" dirty="0" smtClean="0">
                <a:latin typeface="Comic Sans MS" pitchFamily="66" charset="0"/>
              </a:rPr>
              <a:t>5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123,000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6.806 X 10</a:t>
            </a:r>
            <a:r>
              <a:rPr lang="en-US" sz="4800" b="1" baseline="30000" dirty="0" smtClean="0">
                <a:latin typeface="Comic Sans MS" pitchFamily="66" charset="0"/>
              </a:rPr>
              <a:t>6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6,806,000</a:t>
            </a:r>
            <a:endParaRPr lang="en-US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Try These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4,000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4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2.48 X 10</a:t>
            </a:r>
            <a:r>
              <a:rPr lang="en-US" b="1" baseline="30000" dirty="0" smtClean="0">
                <a:latin typeface="Comic Sans MS" pitchFamily="66" charset="0"/>
              </a:rPr>
              <a:t>3</a:t>
            </a: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2,480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6.123 X 10</a:t>
            </a:r>
            <a:r>
              <a:rPr lang="en-US" b="1" baseline="30000" dirty="0" smtClean="0">
                <a:latin typeface="Comic Sans MS" pitchFamily="66" charset="0"/>
              </a:rPr>
              <a:t>6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6,123,000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3.06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omic Sans MS" pitchFamily="66" charset="0"/>
              </a:rPr>
              <a:t>In the United States, 15,000,000 households use private wells for their water supply.  Write this number in scientific notation.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1.5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7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>
              <a:latin typeface="Comic Sans MS" pitchFamily="66" charset="0"/>
            </a:endParaRPr>
          </a:p>
        </p:txBody>
      </p:sp>
      <p:pic>
        <p:nvPicPr>
          <p:cNvPr id="54274" name="Picture 2" descr="C:\Program Files\Microsoft Office\Media\CntCD1\ClipArt2\j021509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09600"/>
            <a:ext cx="2209800" cy="3122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>
                <a:latin typeface="Comic Sans MS" pitchFamily="66" charset="0"/>
              </a:rPr>
              <a:t>The U.S. has a total of 1.2916 X 10</a:t>
            </a:r>
            <a:r>
              <a:rPr lang="en-US" sz="3900" b="1" baseline="30000" dirty="0" smtClean="0">
                <a:latin typeface="Comic Sans MS" pitchFamily="66" charset="0"/>
              </a:rPr>
              <a:t>7</a:t>
            </a:r>
            <a:r>
              <a:rPr lang="en-US" sz="3900" b="1" dirty="0" smtClean="0">
                <a:latin typeface="Comic Sans MS" pitchFamily="66" charset="0"/>
              </a:rPr>
              <a:t> acres of land reserved for state parks.  Write this in standard form.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12,916,000 acres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5" descr="C:\Program Files\Microsoft Office\Media\CntCD1\ClipArt2\j022915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4069977" cy="2352446"/>
          </a:xfrm>
          <a:prstGeom prst="rect">
            <a:avLst/>
          </a:prstGeom>
          <a:noFill/>
        </p:spPr>
      </p:pic>
      <p:pic>
        <p:nvPicPr>
          <p:cNvPr id="5" name="Picture 4" descr="C:\Program Files\Microsoft Office\Media\CntCD1\ClipArt2\j022912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971800"/>
            <a:ext cx="3352800" cy="2405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Why does a Negative Exponent give us a small number?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  <a:r>
              <a:rPr lang="en-US" sz="5200" b="1" dirty="0" smtClean="0">
                <a:solidFill>
                  <a:srgbClr val="0000FF"/>
                </a:solidFill>
              </a:rPr>
              <a:t>10000 =   10 x 10 x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4</a:t>
            </a:r>
            <a:r>
              <a:rPr lang="en-US" sz="5200" b="1" dirty="0" smtClean="0">
                <a:solidFill>
                  <a:srgbClr val="C00000"/>
                </a:solidFill>
              </a:rPr>
              <a:t>  </a:t>
            </a: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1000   =   10 x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3</a:t>
            </a:r>
            <a:endParaRPr lang="en-US" sz="5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     =  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	10  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1</a:t>
            </a:r>
            <a:r>
              <a:rPr lang="en-US" sz="5200" b="1" dirty="0" smtClean="0">
                <a:solidFill>
                  <a:srgbClr val="0000FF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     1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0</a:t>
            </a:r>
            <a:r>
              <a:rPr lang="en-US" sz="52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sz="5200" b="1" dirty="0" smtClean="0">
                <a:latin typeface="Comic Sans MS" pitchFamily="66" charset="0"/>
              </a:rPr>
              <a:t>Do you see a pattern?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</a:p>
          <a:p>
            <a:pPr marL="514350" indent="-514350">
              <a:buAutoNum type="arabicPlain" startAt="100"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4864F0F35DFB43B4E5C4B4FEAB4907" ma:contentTypeVersion="1" ma:contentTypeDescription="Create a new document." ma:contentTypeScope="" ma:versionID="75c377a6381d188b8ee1dba382d174d8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Props1.xml><?xml version="1.0" encoding="utf-8"?>
<ds:datastoreItem xmlns:ds="http://schemas.openxmlformats.org/officeDocument/2006/customXml" ds:itemID="{95A7078A-8479-4BA2-A2F7-C7F205462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69B65F-55B3-4734-85BA-33E1D7FC3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70AD54-BFE8-41C2-B82F-E281ECD9EC89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faac452d-f6f0-4895-a97b-d4909bed5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181</Words>
  <Application>Microsoft Office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Equation</vt:lpstr>
      <vt:lpstr>SCIENTIFIC NOTATION</vt:lpstr>
      <vt:lpstr>Rules for Scientific Notation</vt:lpstr>
      <vt:lpstr>Soooo</vt:lpstr>
      <vt:lpstr>Now You Try</vt:lpstr>
      <vt:lpstr>Convert these:</vt:lpstr>
      <vt:lpstr>Try These</vt:lpstr>
      <vt:lpstr>PowerPoint Presentation</vt:lpstr>
      <vt:lpstr>PowerPoint Presentation</vt:lpstr>
      <vt:lpstr>Why does a Negative Exponent give us a small number?</vt:lpstr>
      <vt:lpstr>Sooooo</vt:lpstr>
      <vt:lpstr>Your Turn</vt:lpstr>
      <vt:lpstr>More Examples </vt:lpstr>
      <vt:lpstr>PowerPoint Presentation</vt:lpstr>
      <vt:lpstr>PowerPoint Presentation</vt:lpstr>
    </vt:vector>
  </TitlesOfParts>
  <Company>Joint School District #2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powerpoint</dc:title>
  <dc:creator>District User</dc:creator>
  <cp:lastModifiedBy>jwalski</cp:lastModifiedBy>
  <cp:revision>59</cp:revision>
  <dcterms:created xsi:type="dcterms:W3CDTF">2009-11-11T23:19:10Z</dcterms:created>
  <dcterms:modified xsi:type="dcterms:W3CDTF">2018-05-07T12:50:31Z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0x010100E74864F0F35DFB43B4E5C4B4FEAB4907</vt:lpwstr>
  </property>
</Properties>
</file>