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43" autoAdjust="0"/>
    <p:restoredTop sz="94660"/>
  </p:normalViewPr>
  <p:slideViewPr>
    <p:cSldViewPr snapToGrid="0">
      <p:cViewPr varScale="1">
        <p:scale>
          <a:sx n="74" d="100"/>
          <a:sy n="74" d="100"/>
        </p:scale>
        <p:origin x="53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C9390279-B60A-4D05-9552-B91379E9A4E1}" type="datetimeFigureOut">
              <a:rPr lang="en-US" smtClean="0"/>
              <a:t>2/2/2016</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35103EDB-628E-46E0-9E57-DD903F8C2FE2}" type="slidenum">
              <a:rPr lang="en-US" smtClean="0"/>
              <a:t>‹#›</a:t>
            </a:fld>
            <a:endParaRPr lang="en-US"/>
          </a:p>
        </p:txBody>
      </p:sp>
    </p:spTree>
    <p:extLst>
      <p:ext uri="{BB962C8B-B14F-4D97-AF65-F5344CB8AC3E}">
        <p14:creationId xmlns:p14="http://schemas.microsoft.com/office/powerpoint/2010/main" val="156582298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390279-B60A-4D05-9552-B91379E9A4E1}"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103EDB-628E-46E0-9E57-DD903F8C2FE2}" type="slidenum">
              <a:rPr lang="en-US" smtClean="0"/>
              <a:t>‹#›</a:t>
            </a:fld>
            <a:endParaRPr lang="en-US"/>
          </a:p>
        </p:txBody>
      </p:sp>
    </p:spTree>
    <p:extLst>
      <p:ext uri="{BB962C8B-B14F-4D97-AF65-F5344CB8AC3E}">
        <p14:creationId xmlns:p14="http://schemas.microsoft.com/office/powerpoint/2010/main" val="989873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390279-B60A-4D05-9552-B91379E9A4E1}"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103EDB-628E-46E0-9E57-DD903F8C2FE2}" type="slidenum">
              <a:rPr lang="en-US" smtClean="0"/>
              <a:t>‹#›</a:t>
            </a:fld>
            <a:endParaRPr lang="en-US"/>
          </a:p>
        </p:txBody>
      </p:sp>
    </p:spTree>
    <p:extLst>
      <p:ext uri="{BB962C8B-B14F-4D97-AF65-F5344CB8AC3E}">
        <p14:creationId xmlns:p14="http://schemas.microsoft.com/office/powerpoint/2010/main" val="2640493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9390279-B60A-4D05-9552-B91379E9A4E1}" type="datetimeFigureOut">
              <a:rPr lang="en-US" smtClean="0"/>
              <a:t>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103EDB-628E-46E0-9E57-DD903F8C2FE2}" type="slidenum">
              <a:rPr lang="en-US" smtClean="0"/>
              <a:t>‹#›</a:t>
            </a:fld>
            <a:endParaRPr lang="en-US"/>
          </a:p>
        </p:txBody>
      </p:sp>
    </p:spTree>
    <p:extLst>
      <p:ext uri="{BB962C8B-B14F-4D97-AF65-F5344CB8AC3E}">
        <p14:creationId xmlns:p14="http://schemas.microsoft.com/office/powerpoint/2010/main" val="592821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9390279-B60A-4D05-9552-B91379E9A4E1}" type="datetimeFigureOut">
              <a:rPr lang="en-US" smtClean="0"/>
              <a:t>2/2/2016</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35103EDB-628E-46E0-9E57-DD903F8C2FE2}" type="slidenum">
              <a:rPr lang="en-US" smtClean="0"/>
              <a:t>‹#›</a:t>
            </a:fld>
            <a:endParaRPr lang="en-US"/>
          </a:p>
        </p:txBody>
      </p:sp>
    </p:spTree>
    <p:extLst>
      <p:ext uri="{BB962C8B-B14F-4D97-AF65-F5344CB8AC3E}">
        <p14:creationId xmlns:p14="http://schemas.microsoft.com/office/powerpoint/2010/main" val="362771631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9390279-B60A-4D05-9552-B91379E9A4E1}" type="datetimeFigureOut">
              <a:rPr lang="en-US" smtClean="0"/>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103EDB-628E-46E0-9E57-DD903F8C2FE2}" type="slidenum">
              <a:rPr lang="en-US" smtClean="0"/>
              <a:t>‹#›</a:t>
            </a:fld>
            <a:endParaRPr lang="en-US"/>
          </a:p>
        </p:txBody>
      </p:sp>
    </p:spTree>
    <p:extLst>
      <p:ext uri="{BB962C8B-B14F-4D97-AF65-F5344CB8AC3E}">
        <p14:creationId xmlns:p14="http://schemas.microsoft.com/office/powerpoint/2010/main" val="2205021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9390279-B60A-4D05-9552-B91379E9A4E1}" type="datetimeFigureOut">
              <a:rPr lang="en-US" smtClean="0"/>
              <a:t>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103EDB-628E-46E0-9E57-DD903F8C2FE2}" type="slidenum">
              <a:rPr lang="en-US" smtClean="0"/>
              <a:t>‹#›</a:t>
            </a:fld>
            <a:endParaRPr lang="en-US"/>
          </a:p>
        </p:txBody>
      </p:sp>
    </p:spTree>
    <p:extLst>
      <p:ext uri="{BB962C8B-B14F-4D97-AF65-F5344CB8AC3E}">
        <p14:creationId xmlns:p14="http://schemas.microsoft.com/office/powerpoint/2010/main" val="2365004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9390279-B60A-4D05-9552-B91379E9A4E1}" type="datetimeFigureOut">
              <a:rPr lang="en-US" smtClean="0"/>
              <a:t>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103EDB-628E-46E0-9E57-DD903F8C2FE2}" type="slidenum">
              <a:rPr lang="en-US" smtClean="0"/>
              <a:t>‹#›</a:t>
            </a:fld>
            <a:endParaRPr lang="en-US"/>
          </a:p>
        </p:txBody>
      </p:sp>
    </p:spTree>
    <p:extLst>
      <p:ext uri="{BB962C8B-B14F-4D97-AF65-F5344CB8AC3E}">
        <p14:creationId xmlns:p14="http://schemas.microsoft.com/office/powerpoint/2010/main" val="3469403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390279-B60A-4D05-9552-B91379E9A4E1}" type="datetimeFigureOut">
              <a:rPr lang="en-US" smtClean="0"/>
              <a:t>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103EDB-628E-46E0-9E57-DD903F8C2FE2}" type="slidenum">
              <a:rPr lang="en-US" smtClean="0"/>
              <a:t>‹#›</a:t>
            </a:fld>
            <a:endParaRPr lang="en-US"/>
          </a:p>
        </p:txBody>
      </p:sp>
    </p:spTree>
    <p:extLst>
      <p:ext uri="{BB962C8B-B14F-4D97-AF65-F5344CB8AC3E}">
        <p14:creationId xmlns:p14="http://schemas.microsoft.com/office/powerpoint/2010/main" val="2597988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C9390279-B60A-4D05-9552-B91379E9A4E1}" type="datetimeFigureOut">
              <a:rPr lang="en-US" smtClean="0"/>
              <a:t>2/2/2016</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35103EDB-628E-46E0-9E57-DD903F8C2FE2}"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38500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C9390279-B60A-4D05-9552-B91379E9A4E1}" type="datetimeFigureOut">
              <a:rPr lang="en-US" smtClean="0"/>
              <a:t>2/2/2016</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35103EDB-628E-46E0-9E57-DD903F8C2FE2}"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23798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9390279-B60A-4D05-9552-B91379E9A4E1}" type="datetimeFigureOut">
              <a:rPr lang="en-US" smtClean="0"/>
              <a:t>2/2/2016</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5103EDB-628E-46E0-9E57-DD903F8C2FE2}" type="slidenum">
              <a:rPr lang="en-US" smtClean="0"/>
              <a:t>‹#›</a:t>
            </a:fld>
            <a:endParaRPr lang="en-US"/>
          </a:p>
        </p:txBody>
      </p:sp>
    </p:spTree>
    <p:extLst>
      <p:ext uri="{BB962C8B-B14F-4D97-AF65-F5344CB8AC3E}">
        <p14:creationId xmlns:p14="http://schemas.microsoft.com/office/powerpoint/2010/main" val="3290092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Sales Tax and Tip</a:t>
            </a:r>
            <a:endParaRPr lang="en-US" dirty="0"/>
          </a:p>
        </p:txBody>
      </p:sp>
      <p:sp>
        <p:nvSpPr>
          <p:cNvPr id="3" name="Subtitle 2"/>
          <p:cNvSpPr>
            <a:spLocks noGrp="1"/>
          </p:cNvSpPr>
          <p:nvPr>
            <p:ph type="subTitle" idx="1"/>
          </p:nvPr>
        </p:nvSpPr>
        <p:spPr/>
        <p:txBody>
          <a:bodyPr>
            <a:noAutofit/>
          </a:bodyPr>
          <a:lstStyle/>
          <a:p>
            <a:r>
              <a:rPr lang="en-US" sz="2800" dirty="0" smtClean="0"/>
              <a:t>February 2, 2016 </a:t>
            </a:r>
            <a:endParaRPr lang="en-US" sz="2800" dirty="0"/>
          </a:p>
        </p:txBody>
      </p:sp>
    </p:spTree>
    <p:extLst>
      <p:ext uri="{BB962C8B-B14F-4D97-AF65-F5344CB8AC3E}">
        <p14:creationId xmlns:p14="http://schemas.microsoft.com/office/powerpoint/2010/main" val="571639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5499"/>
            <a:ext cx="10058400" cy="1371600"/>
          </a:xfrm>
        </p:spPr>
        <p:txBody>
          <a:bodyPr/>
          <a:lstStyle/>
          <a:p>
            <a:r>
              <a:rPr lang="en-US" dirty="0" smtClean="0"/>
              <a:t>Tax and Tip </a:t>
            </a:r>
            <a:endParaRPr lang="en-US" dirty="0"/>
          </a:p>
        </p:txBody>
      </p:sp>
      <p:sp>
        <p:nvSpPr>
          <p:cNvPr id="3" name="Content Placeholder 2"/>
          <p:cNvSpPr>
            <a:spLocks noGrp="1"/>
          </p:cNvSpPr>
          <p:nvPr>
            <p:ph idx="1"/>
          </p:nvPr>
        </p:nvSpPr>
        <p:spPr>
          <a:xfrm>
            <a:off x="838200" y="1363579"/>
            <a:ext cx="10515600" cy="5149516"/>
          </a:xfrm>
        </p:spPr>
        <p:txBody>
          <a:bodyPr>
            <a:normAutofit fontScale="92500"/>
          </a:bodyPr>
          <a:lstStyle/>
          <a:p>
            <a:pPr lvl="1"/>
            <a:r>
              <a:rPr lang="en-US" sz="2800" b="1" dirty="0" smtClean="0"/>
              <a:t>Sales Tax </a:t>
            </a:r>
            <a:r>
              <a:rPr lang="en-US" sz="2800" dirty="0" smtClean="0"/>
              <a:t>is an additional percent added to the amount of money one spends on goods or services.  Sales Tax is set by government officials and the money collected for taxes is returned to the local, state or federal government. The sales tax for Wake County is 6.75%</a:t>
            </a:r>
          </a:p>
          <a:p>
            <a:pPr lvl="1"/>
            <a:r>
              <a:rPr lang="en-US" sz="2800" dirty="0" smtClean="0"/>
              <a:t> A</a:t>
            </a:r>
            <a:r>
              <a:rPr lang="en-US" sz="2800" b="1" dirty="0" smtClean="0"/>
              <a:t> </a:t>
            </a:r>
            <a:r>
              <a:rPr lang="en-US" sz="2800" b="1" u="sng" dirty="0" smtClean="0"/>
              <a:t>tip</a:t>
            </a:r>
            <a:r>
              <a:rPr lang="en-US" sz="2800" b="1" dirty="0" smtClean="0"/>
              <a:t> </a:t>
            </a:r>
            <a:r>
              <a:rPr lang="en-US" sz="2800" dirty="0" smtClean="0"/>
              <a:t>is given to someone for the services they supplied to you. Some people you may tip include: your waiter/waitress, hair stylist, Uber driver, Valet, and Pizza delivery person.  The total cost is the original price plus the tip. </a:t>
            </a:r>
          </a:p>
          <a:p>
            <a:pPr lvl="1"/>
            <a:r>
              <a:rPr lang="en-US" sz="2800" dirty="0" smtClean="0"/>
              <a:t>Both a Tip and a Tax are calculated by finding the percent of a number.  Then each of them need to be added to the original amount. </a:t>
            </a:r>
          </a:p>
          <a:p>
            <a:pPr lvl="1"/>
            <a:endParaRPr lang="en-US" dirty="0"/>
          </a:p>
        </p:txBody>
      </p:sp>
    </p:spTree>
    <p:extLst>
      <p:ext uri="{BB962C8B-B14F-4D97-AF65-F5344CB8AC3E}">
        <p14:creationId xmlns:p14="http://schemas.microsoft.com/office/powerpoint/2010/main" val="2849638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a:t>
            </a:r>
            <a:endParaRPr lang="en-US" dirty="0"/>
          </a:p>
        </p:txBody>
      </p:sp>
      <p:sp>
        <p:nvSpPr>
          <p:cNvPr id="3" name="Content Placeholder 2"/>
          <p:cNvSpPr>
            <a:spLocks noGrp="1"/>
          </p:cNvSpPr>
          <p:nvPr>
            <p:ph idx="1"/>
          </p:nvPr>
        </p:nvSpPr>
        <p:spPr>
          <a:xfrm>
            <a:off x="1066800" y="1766236"/>
            <a:ext cx="10058400" cy="3931920"/>
          </a:xfrm>
        </p:spPr>
        <p:txBody>
          <a:bodyPr>
            <a:normAutofit lnSpcReduction="10000"/>
          </a:bodyPr>
          <a:lstStyle/>
          <a:p>
            <a:pPr marL="228600" lvl="1">
              <a:spcBef>
                <a:spcPts val="1000"/>
              </a:spcBef>
            </a:pPr>
            <a:r>
              <a:rPr lang="en-US" sz="2800" b="1" dirty="0" smtClean="0"/>
              <a:t>Example: </a:t>
            </a:r>
            <a:r>
              <a:rPr lang="en-US" sz="2800" dirty="0" smtClean="0"/>
              <a:t>You went shopping at </a:t>
            </a:r>
            <a:r>
              <a:rPr lang="en-US" sz="2800" dirty="0" err="1" smtClean="0"/>
              <a:t>Aeropostale</a:t>
            </a:r>
            <a:r>
              <a:rPr lang="en-US" sz="2800" dirty="0" smtClean="0"/>
              <a:t> and spent $50 on clothes.  North Carolina State Law mandates a 6.75% sales tax on clothes.   Find the total amount you spent at </a:t>
            </a:r>
            <a:r>
              <a:rPr lang="en-US" sz="2800" dirty="0" err="1" smtClean="0"/>
              <a:t>Aeropostale</a:t>
            </a:r>
            <a:r>
              <a:rPr lang="en-US" sz="2800" dirty="0" smtClean="0"/>
              <a:t>. </a:t>
            </a:r>
          </a:p>
          <a:p>
            <a:pPr marL="228600" lvl="1">
              <a:spcBef>
                <a:spcPts val="1000"/>
              </a:spcBef>
            </a:pPr>
            <a:r>
              <a:rPr lang="en-US" sz="2800" dirty="0" smtClean="0"/>
              <a:t>Step 1: Find 6.75 of $50 </a:t>
            </a:r>
          </a:p>
          <a:p>
            <a:pPr marL="228600" lvl="1">
              <a:spcBef>
                <a:spcPts val="1000"/>
              </a:spcBef>
            </a:pPr>
            <a:endParaRPr lang="en-US" sz="2800" dirty="0"/>
          </a:p>
          <a:p>
            <a:pPr marL="45720" lvl="1" indent="0">
              <a:spcBef>
                <a:spcPts val="1000"/>
              </a:spcBef>
              <a:buNone/>
            </a:pPr>
            <a:endParaRPr lang="en-US" sz="2800" dirty="0" smtClean="0"/>
          </a:p>
          <a:p>
            <a:pPr marL="228600" lvl="1">
              <a:spcBef>
                <a:spcPts val="1000"/>
              </a:spcBef>
            </a:pPr>
            <a:r>
              <a:rPr lang="en-US" sz="2800" dirty="0" smtClean="0"/>
              <a:t>Step 2:  Add $50 + 3.38 = $53.38 </a:t>
            </a:r>
          </a:p>
          <a:p>
            <a:endParaRPr lang="en-US" dirty="0"/>
          </a:p>
        </p:txBody>
      </p:sp>
    </p:spTree>
    <p:extLst>
      <p:ext uri="{BB962C8B-B14F-4D97-AF65-F5344CB8AC3E}">
        <p14:creationId xmlns:p14="http://schemas.microsoft.com/office/powerpoint/2010/main" val="503987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a:t>
            </a:r>
            <a:endParaRPr lang="en-US" dirty="0"/>
          </a:p>
        </p:txBody>
      </p:sp>
      <p:sp>
        <p:nvSpPr>
          <p:cNvPr id="3" name="Content Placeholder 2"/>
          <p:cNvSpPr>
            <a:spLocks noGrp="1"/>
          </p:cNvSpPr>
          <p:nvPr>
            <p:ph idx="1"/>
          </p:nvPr>
        </p:nvSpPr>
        <p:spPr/>
        <p:txBody>
          <a:bodyPr>
            <a:normAutofit/>
          </a:bodyPr>
          <a:lstStyle/>
          <a:p>
            <a:r>
              <a:rPr lang="en-US" sz="2800" b="1" dirty="0" smtClean="0"/>
              <a:t>Jonah bought $4.50 worth of candy at the Kangaroo Gas Station.  The sales tax on the candy is 5.5 %. What was Jonah’s total cost? </a:t>
            </a:r>
            <a:endParaRPr lang="en-US" sz="2800" b="1" dirty="0"/>
          </a:p>
        </p:txBody>
      </p:sp>
    </p:spTree>
    <p:extLst>
      <p:ext uri="{BB962C8B-B14F-4D97-AF65-F5344CB8AC3E}">
        <p14:creationId xmlns:p14="http://schemas.microsoft.com/office/powerpoint/2010/main" val="2692816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r>
              <a:rPr lang="en-US" sz="2800" b="1" dirty="0" smtClean="0"/>
              <a:t>Eleanor bought a </a:t>
            </a:r>
            <a:r>
              <a:rPr lang="en-US" sz="2800" b="1" dirty="0" err="1" smtClean="0"/>
              <a:t>Hoverboard</a:t>
            </a:r>
            <a:r>
              <a:rPr lang="en-US" sz="2800" b="1" dirty="0" smtClean="0"/>
              <a:t> Scooter after Christmas for $450.25 .  The sales tax on the scooter was 6%. What was the total coast of the </a:t>
            </a:r>
            <a:r>
              <a:rPr lang="en-US" sz="2800" b="1" dirty="0" err="1" smtClean="0"/>
              <a:t>Hoverboard</a:t>
            </a:r>
            <a:r>
              <a:rPr lang="en-US" sz="2800" b="1" dirty="0" smtClean="0"/>
              <a:t>? </a:t>
            </a:r>
            <a:endParaRPr lang="en-US" sz="2800" b="1" dirty="0"/>
          </a:p>
        </p:txBody>
      </p:sp>
      <p:sp>
        <p:nvSpPr>
          <p:cNvPr id="4" name="Title 1"/>
          <p:cNvSpPr txBox="1">
            <a:spLocks/>
          </p:cNvSpPr>
          <p:nvPr/>
        </p:nvSpPr>
        <p:spPr>
          <a:xfrm>
            <a:off x="1066800" y="642594"/>
            <a:ext cx="10058400" cy="1371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a:lstStyle>
          <a:p>
            <a:r>
              <a:rPr lang="en-US" smtClean="0"/>
              <a:t>Tax </a:t>
            </a:r>
            <a:endParaRPr lang="en-US"/>
          </a:p>
        </p:txBody>
      </p:sp>
    </p:spTree>
    <p:extLst>
      <p:ext uri="{BB962C8B-B14F-4D97-AF65-F5344CB8AC3E}">
        <p14:creationId xmlns:p14="http://schemas.microsoft.com/office/powerpoint/2010/main" val="1059110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a:t>
            </a:r>
            <a:endParaRPr lang="en-US" dirty="0"/>
          </a:p>
        </p:txBody>
      </p:sp>
      <p:sp>
        <p:nvSpPr>
          <p:cNvPr id="3" name="Content Placeholder 2"/>
          <p:cNvSpPr>
            <a:spLocks noGrp="1"/>
          </p:cNvSpPr>
          <p:nvPr>
            <p:ph idx="1"/>
          </p:nvPr>
        </p:nvSpPr>
        <p:spPr>
          <a:xfrm>
            <a:off x="1066800" y="1766236"/>
            <a:ext cx="10058400" cy="3931920"/>
          </a:xfrm>
        </p:spPr>
        <p:txBody>
          <a:bodyPr/>
          <a:lstStyle/>
          <a:p>
            <a:pPr marL="228600" lvl="1">
              <a:spcBef>
                <a:spcPts val="1000"/>
              </a:spcBef>
            </a:pPr>
            <a:r>
              <a:rPr lang="en-US" sz="2800" b="1" dirty="0" smtClean="0"/>
              <a:t>You and a friend went to Red Robin for milkshakes.  You spent $10 (including tax) and would like to tip your waitress 15% of your bill.  Find the total amount you spent at Red Robin. </a:t>
            </a:r>
          </a:p>
          <a:p>
            <a:endParaRPr lang="en-US" dirty="0"/>
          </a:p>
        </p:txBody>
      </p:sp>
    </p:spTree>
    <p:extLst>
      <p:ext uri="{BB962C8B-B14F-4D97-AF65-F5344CB8AC3E}">
        <p14:creationId xmlns:p14="http://schemas.microsoft.com/office/powerpoint/2010/main" val="1922004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 </a:t>
            </a:r>
            <a:endParaRPr lang="en-US" dirty="0"/>
          </a:p>
        </p:txBody>
      </p:sp>
      <p:sp>
        <p:nvSpPr>
          <p:cNvPr id="3" name="Content Placeholder 2"/>
          <p:cNvSpPr>
            <a:spLocks noGrp="1"/>
          </p:cNvSpPr>
          <p:nvPr>
            <p:ph idx="1"/>
          </p:nvPr>
        </p:nvSpPr>
        <p:spPr>
          <a:xfrm>
            <a:off x="1066800" y="1749829"/>
            <a:ext cx="10058400" cy="3931920"/>
          </a:xfrm>
        </p:spPr>
        <p:txBody>
          <a:bodyPr>
            <a:normAutofit/>
          </a:bodyPr>
          <a:lstStyle/>
          <a:p>
            <a:r>
              <a:rPr lang="en-US" sz="2800" b="1" dirty="0" smtClean="0"/>
              <a:t>The Minecraft Club ordered seven pizzas, $8 each for their end of year celebration.  If they tip the delivery person from Papa Johns 20%, how much was the total cost? </a:t>
            </a:r>
            <a:endParaRPr lang="en-US" sz="2800" b="1" dirty="0"/>
          </a:p>
        </p:txBody>
      </p:sp>
    </p:spTree>
    <p:extLst>
      <p:ext uri="{BB962C8B-B14F-4D97-AF65-F5344CB8AC3E}">
        <p14:creationId xmlns:p14="http://schemas.microsoft.com/office/powerpoint/2010/main" val="913436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it Together </a:t>
            </a:r>
            <a:endParaRPr lang="en-US" dirty="0"/>
          </a:p>
        </p:txBody>
      </p:sp>
      <p:sp>
        <p:nvSpPr>
          <p:cNvPr id="3" name="Content Placeholder 2"/>
          <p:cNvSpPr>
            <a:spLocks noGrp="1"/>
          </p:cNvSpPr>
          <p:nvPr>
            <p:ph idx="1"/>
          </p:nvPr>
        </p:nvSpPr>
        <p:spPr/>
        <p:txBody>
          <a:bodyPr/>
          <a:lstStyle/>
          <a:p>
            <a:r>
              <a:rPr lang="en-US" dirty="0" smtClean="0"/>
              <a:t>The Jaguar Team teacher went to dinner at </a:t>
            </a:r>
            <a:r>
              <a:rPr lang="en-US" dirty="0" err="1" smtClean="0"/>
              <a:t>Brixx’s</a:t>
            </a:r>
            <a:r>
              <a:rPr lang="en-US" dirty="0" smtClean="0"/>
              <a:t> Pizza. Their total bill was $65.  If the tax rate is 7%, what was their total bill? </a:t>
            </a:r>
          </a:p>
          <a:p>
            <a:endParaRPr lang="en-US" dirty="0"/>
          </a:p>
          <a:p>
            <a:endParaRPr lang="en-US" dirty="0" smtClean="0"/>
          </a:p>
          <a:p>
            <a:r>
              <a:rPr lang="en-US" dirty="0" smtClean="0"/>
              <a:t>Now that you know their total bill, how much money will they give their waitress if they give her a 25% tip for her excellent service? </a:t>
            </a:r>
          </a:p>
          <a:p>
            <a:endParaRPr lang="en-US" dirty="0"/>
          </a:p>
          <a:p>
            <a:endParaRPr lang="en-US" dirty="0" smtClean="0"/>
          </a:p>
          <a:p>
            <a:r>
              <a:rPr lang="en-US" dirty="0" smtClean="0"/>
              <a:t>Lastly, the Jaguar Team would like to split the bill ( including food, tax and tip) between the four of them.  How much will each teacher pay? </a:t>
            </a:r>
            <a:endParaRPr lang="en-US" dirty="0"/>
          </a:p>
        </p:txBody>
      </p:sp>
    </p:spTree>
    <p:extLst>
      <p:ext uri="{BB962C8B-B14F-4D97-AF65-F5344CB8AC3E}">
        <p14:creationId xmlns:p14="http://schemas.microsoft.com/office/powerpoint/2010/main" val="14353073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56</TotalTime>
  <Words>431</Words>
  <Application>Microsoft Office PowerPoint</Application>
  <PresentationFormat>Widescreen</PresentationFormat>
  <Paragraphs>29</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Century Gothic</vt:lpstr>
      <vt:lpstr>Garamond</vt:lpstr>
      <vt:lpstr>Savon</vt:lpstr>
      <vt:lpstr>Sales Tax and Tip</vt:lpstr>
      <vt:lpstr>Tax and Tip </vt:lpstr>
      <vt:lpstr>Tax</vt:lpstr>
      <vt:lpstr>Tax </vt:lpstr>
      <vt:lpstr>  </vt:lpstr>
      <vt:lpstr>Tip</vt:lpstr>
      <vt:lpstr>Tip </vt:lpstr>
      <vt:lpstr>Putting it Together </vt:lpstr>
    </vt:vector>
  </TitlesOfParts>
  <Company>Wake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Sales Tax and Tip</dc:title>
  <dc:creator>Anna Mitrik</dc:creator>
  <cp:lastModifiedBy>jwalski</cp:lastModifiedBy>
  <cp:revision>7</cp:revision>
  <dcterms:created xsi:type="dcterms:W3CDTF">2016-02-02T01:39:16Z</dcterms:created>
  <dcterms:modified xsi:type="dcterms:W3CDTF">2016-02-02T12:47:26Z</dcterms:modified>
</cp:coreProperties>
</file>