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9" r:id="rId4"/>
    <p:sldId id="257" r:id="rId5"/>
    <p:sldId id="258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Perimeter of irregular figures</a:t>
            </a:r>
            <a:endParaRPr lang="en-US" sz="7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br>
              <a:rPr lang="en-US" dirty="0" smtClean="0"/>
            </a:br>
            <a:r>
              <a:rPr lang="en-US" dirty="0" smtClean="0"/>
              <a:t>Find the Perimeter of the Square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369" y="2594204"/>
            <a:ext cx="2633254" cy="26332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0086" y="3618443"/>
            <a:ext cx="1999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¼ inches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45539" y="2980834"/>
            <a:ext cx="61863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¼ + 1 ¼ + 1 ¼ + 1 ¼ =  5 inches</a:t>
            </a:r>
          </a:p>
          <a:p>
            <a:endParaRPr lang="en-US" sz="3200" dirty="0"/>
          </a:p>
          <a:p>
            <a:r>
              <a:rPr lang="en-US" sz="3200" dirty="0" smtClean="0"/>
              <a:t>                      or</a:t>
            </a:r>
          </a:p>
          <a:p>
            <a:r>
              <a:rPr lang="en-US" sz="3200" dirty="0" smtClean="0"/>
              <a:t>             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4(1 ¼ ) = 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576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2173779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dirty="0">
                <a:latin typeface="Verdana" panose="020B0604030504040204" pitchFamily="34" charset="0"/>
              </a:rPr>
              <a:t>The width of a rectangle is </a:t>
            </a:r>
            <a:r>
              <a:rPr lang="en-US" altLang="en-US" sz="2800" b="1" dirty="0" smtClean="0">
                <a:latin typeface="Verdana" panose="020B0604030504040204" pitchFamily="34" charset="0"/>
              </a:rPr>
              <a:t>12 </a:t>
            </a:r>
            <a:r>
              <a:rPr lang="en-US" altLang="en-US" sz="2800" b="1" dirty="0">
                <a:latin typeface="Verdana" panose="020B0604030504040204" pitchFamily="34" charset="0"/>
              </a:rPr>
              <a:t>cm. What is the perimeter of the rectangle if the length is </a:t>
            </a:r>
            <a:r>
              <a:rPr lang="en-US" altLang="en-US" sz="2800" b="1" dirty="0" smtClean="0">
                <a:latin typeface="Verdana" panose="020B0604030504040204" pitchFamily="34" charset="0"/>
              </a:rPr>
              <a:t>3 </a:t>
            </a:r>
            <a:r>
              <a:rPr lang="en-US" altLang="en-US" sz="2800" b="1" dirty="0">
                <a:latin typeface="Verdana" panose="020B0604030504040204" pitchFamily="34" charset="0"/>
              </a:rPr>
              <a:t>times the width?</a:t>
            </a:r>
            <a:br>
              <a:rPr lang="en-US" altLang="en-US" sz="2800" b="1" dirty="0">
                <a:latin typeface="Verdana" panose="020B0604030504040204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81991" y="3595254"/>
            <a:ext cx="2919845" cy="144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32149" y="4033211"/>
            <a:ext cx="270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cm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8811" y="3225922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483927" y="2639291"/>
            <a:ext cx="462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 Find the length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02610" y="2947737"/>
            <a:ext cx="204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Substitute w for 12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2072" y="2940839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= 3w </a:t>
            </a:r>
          </a:p>
          <a:p>
            <a:r>
              <a:rPr lang="en-US" dirty="0" smtClean="0"/>
              <a:t>Length = 3 x 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2072" y="3631065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= 36 centimeters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35882" y="4172158"/>
            <a:ext cx="3158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Find the Perimeter</a:t>
            </a:r>
          </a:p>
          <a:p>
            <a:r>
              <a:rPr lang="en-US" dirty="0"/>
              <a:t> </a:t>
            </a:r>
            <a:r>
              <a:rPr lang="en-US" dirty="0" smtClean="0"/>
              <a:t>          2(3w) + 2(12)=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32072" y="477277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(3 *12) + 2 (12) 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2072" y="5115714"/>
            <a:ext cx="270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2( 36) + 2 ( 12) =</a:t>
            </a:r>
            <a:br>
              <a:rPr lang="en-US" dirty="0" smtClean="0"/>
            </a:br>
            <a:r>
              <a:rPr lang="en-US" dirty="0" smtClean="0"/>
              <a:t>  72 + 24=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52665" y="5839398"/>
            <a:ext cx="3896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96 centimeters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80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775817" y="1380275"/>
            <a:ext cx="3092117" cy="1196670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Find the perimeter of this irregular figure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246917" y="1741336"/>
            <a:ext cx="3359728" cy="416416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idx="1"/>
          </p:nvPr>
        </p:nvSpPr>
        <p:spPr/>
      </p:sp>
      <p:sp>
        <p:nvSpPr>
          <p:cNvPr id="17" name="Rectangle 16"/>
          <p:cNvSpPr/>
          <p:nvPr/>
        </p:nvSpPr>
        <p:spPr>
          <a:xfrm>
            <a:off x="1174173" y="2026227"/>
            <a:ext cx="1589809" cy="23691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174173" y="3210791"/>
            <a:ext cx="158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74173" y="3127664"/>
            <a:ext cx="158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174173" y="2026227"/>
            <a:ext cx="2192482" cy="110143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75510" y="1573768"/>
            <a:ext cx="136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cm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62816" y="239227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12989" y="4478481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15632" y="2761611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cm</a:t>
            </a:r>
            <a:endParaRPr lang="en-US" dirty="0"/>
          </a:p>
        </p:txBody>
      </p:sp>
      <p:cxnSp>
        <p:nvCxnSpPr>
          <p:cNvPr id="34" name="Curved Connector 33"/>
          <p:cNvCxnSpPr/>
          <p:nvPr/>
        </p:nvCxnSpPr>
        <p:spPr>
          <a:xfrm>
            <a:off x="3009490" y="3127664"/>
            <a:ext cx="1437819" cy="384463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>
            <a:off x="2763982" y="4143147"/>
            <a:ext cx="1413164" cy="384463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82390" y="3319895"/>
            <a:ext cx="252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Missing measurement?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77146" y="4342944"/>
            <a:ext cx="252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Missing measurement?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784022" y="3040893"/>
            <a:ext cx="3655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Missing Measurement:  3 cm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Missing Measurement: 7 cm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84022" y="4894448"/>
            <a:ext cx="4008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Perimeter</a:t>
            </a:r>
            <a:r>
              <a:rPr lang="en-US" sz="2400" dirty="0" smtClean="0"/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11+ 6 + 3 + 7+ 8+ 13 = 48 cm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5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of irregular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7464" y="2431472"/>
            <a:ext cx="1465118" cy="25977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16383" y="3134590"/>
            <a:ext cx="1465118" cy="18946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54899" y="5081004"/>
            <a:ext cx="209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46 mm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1" y="3897228"/>
            <a:ext cx="1555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28.25 mm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51860" y="2496367"/>
            <a:ext cx="187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7.35 mm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67741" y="2115047"/>
            <a:ext cx="1184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</a:t>
            </a:r>
            <a:r>
              <a:rPr lang="en-US" dirty="0" smtClean="0"/>
              <a:t> </a:t>
            </a:r>
            <a:r>
              <a:rPr lang="en-US" sz="2400" dirty="0" smtClean="0"/>
              <a:t>mm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7218" y="2670464"/>
            <a:ext cx="400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Missing Measurement:  24 mm</a:t>
            </a:r>
          </a:p>
          <a:p>
            <a:r>
              <a:rPr lang="en-US" sz="2400" dirty="0" smtClean="0"/>
              <a:t>Missing Measurement: 35.60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1342" y="3586399"/>
            <a:ext cx="37124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400" dirty="0" smtClean="0"/>
              <a:t>22.00</a:t>
            </a:r>
            <a:br>
              <a:rPr lang="en-US" sz="2400" dirty="0" smtClean="0"/>
            </a:br>
            <a:r>
              <a:rPr lang="en-US" sz="2400" dirty="0" smtClean="0"/>
              <a:t>     7.35</a:t>
            </a:r>
          </a:p>
          <a:p>
            <a:r>
              <a:rPr lang="en-US" sz="2400" dirty="0" smtClean="0"/>
              <a:t>   24.00</a:t>
            </a:r>
          </a:p>
          <a:p>
            <a:r>
              <a:rPr lang="en-US" sz="2400" dirty="0" smtClean="0"/>
              <a:t>   28.25</a:t>
            </a:r>
          </a:p>
          <a:p>
            <a:r>
              <a:rPr lang="en-US" sz="2400" dirty="0" smtClean="0"/>
              <a:t>   46.00</a:t>
            </a:r>
          </a:p>
          <a:p>
            <a:r>
              <a:rPr lang="en-US" sz="2400" u="sng" dirty="0" smtClean="0"/>
              <a:t>+ 35.60</a:t>
            </a:r>
          </a:p>
          <a:p>
            <a:r>
              <a:rPr lang="en-US" sz="2400" dirty="0" smtClean="0"/>
              <a:t> 163.20 mm = Perimeter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9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Perimeter of the Figure Below: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8289" y="2384981"/>
            <a:ext cx="1055802" cy="31674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90246" y="3421144"/>
            <a:ext cx="1055802" cy="1095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82567" y="55573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cm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7824" y="492770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5.5 cm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10902" y="272601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5.5 cm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54233" y="378401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 cm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82567" y="1994573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 cm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64524" y="3251713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 </a:t>
            </a:r>
            <a:r>
              <a:rPr lang="en-US" dirty="0"/>
              <a:t>cm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4523" y="4303028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 </a:t>
            </a:r>
            <a:r>
              <a:rPr lang="en-US" dirty="0"/>
              <a:t>cm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3658" y="2726014"/>
            <a:ext cx="64661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Missing Side: 17 – 5.5 – 5.5 = 6 cm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873657" y="3898130"/>
            <a:ext cx="6466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 the Perimeter: </a:t>
            </a:r>
          </a:p>
          <a:p>
            <a:r>
              <a:rPr lang="en-US" sz="2800" dirty="0"/>
              <a:t>17 + 3 + 5.5 + 6 + 6 + 6 + 5.5 + 3 = 52 cm</a:t>
            </a:r>
          </a:p>
        </p:txBody>
      </p:sp>
    </p:spTree>
    <p:extLst>
      <p:ext uri="{BB962C8B-B14F-4D97-AF65-F5344CB8AC3E}">
        <p14:creationId xmlns:p14="http://schemas.microsoft.com/office/powerpoint/2010/main" val="14839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690" y="287518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Mr. Bill’s backyard is in the shape of a rectangle. It took him </a:t>
            </a:r>
            <a:r>
              <a:rPr lang="en-US" sz="3200" dirty="0" smtClean="0"/>
              <a:t> 678 feet </a:t>
            </a:r>
            <a:r>
              <a:rPr lang="en-US" sz="3200" dirty="0"/>
              <a:t>of fence to enclose his back yard. If the length of the yard is twice as long as the width</a:t>
            </a:r>
            <a:r>
              <a:rPr lang="en-US" sz="3200" dirty="0" smtClean="0"/>
              <a:t>, the width being 113 feet long. What is the length of </a:t>
            </a:r>
            <a:r>
              <a:rPr lang="en-US" sz="3200" dirty="0"/>
              <a:t>Mr. Bill’s yard?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length of side </a:t>
            </a:r>
            <a:r>
              <a:rPr lang="en-US" i="1" dirty="0" smtClean="0"/>
              <a:t>X, </a:t>
            </a:r>
            <a:r>
              <a:rPr lang="en-US" dirty="0" smtClean="0"/>
              <a:t>if the perimeter is 900 MILLIMETERS?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214" y="2433844"/>
            <a:ext cx="5385968" cy="27958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6593" y="2454426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135 mm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16681" y="2500592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135 mm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0255" y="4173463"/>
            <a:ext cx="112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211 mm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6218" y="4211393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211 mm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08429" y="486038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76182" y="1923348"/>
            <a:ext cx="5017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135 + 135 + 211 + 211 + X = 900 mm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209540" y="2385013"/>
            <a:ext cx="2584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692 + X = 900 mm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058087" y="2846678"/>
            <a:ext cx="248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- 692         -692</a:t>
            </a:r>
            <a:endParaRPr lang="en-US" sz="24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125146" y="3400676"/>
            <a:ext cx="252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 =         208 mm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656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145</TotalTime>
  <Words>348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Impact</vt:lpstr>
      <vt:lpstr>Verdana</vt:lpstr>
      <vt:lpstr>Badge</vt:lpstr>
      <vt:lpstr>Perimeter of irregular figures</vt:lpstr>
      <vt:lpstr>Warm-up Find the Perimeter of the Square</vt:lpstr>
      <vt:lpstr>The width of a rectangle is 12 cm. What is the perimeter of the rectangle if the length is 3 times the width? </vt:lpstr>
      <vt:lpstr>Find the perimeter of this irregular figure</vt:lpstr>
      <vt:lpstr>Perimeter of irregular figures</vt:lpstr>
      <vt:lpstr>Find the Perimeter of the Figure Below: </vt:lpstr>
      <vt:lpstr>PowerPoint Presentation</vt:lpstr>
      <vt:lpstr>What is the length of side X, if the perimeter is 900 MILLIMETERS?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Perimeter of irregular figures</dc:title>
  <dc:creator>Anna Mitrik</dc:creator>
  <cp:lastModifiedBy>jwalski</cp:lastModifiedBy>
  <cp:revision>16</cp:revision>
  <dcterms:created xsi:type="dcterms:W3CDTF">2016-02-26T01:12:18Z</dcterms:created>
  <dcterms:modified xsi:type="dcterms:W3CDTF">2017-03-07T12:43:57Z</dcterms:modified>
</cp:coreProperties>
</file>