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85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95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3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7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4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86E457-85E1-420D-8083-C5DE1EA3331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449C24-3B7C-4567-B6A6-6755CC23FE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5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Ordering and Understanding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1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361209"/>
          </a:xfrm>
        </p:spPr>
        <p:txBody>
          <a:bodyPr/>
          <a:lstStyle/>
          <a:p>
            <a:r>
              <a:rPr lang="en-US" dirty="0" smtClean="0"/>
              <a:t>Order the following numbers using the number line on your notes: </a:t>
            </a:r>
          </a:p>
          <a:p>
            <a:r>
              <a:rPr lang="en-US" sz="4400" dirty="0" smtClean="0"/>
              <a:t>-6,   |-3|,   1.8,   -4  and |-6</a:t>
            </a:r>
            <a:r>
              <a:rPr lang="en-US" sz="44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72990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3327"/>
            <a:ext cx="9720073" cy="4023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1)</a:t>
            </a:r>
          </a:p>
          <a:p>
            <a:r>
              <a:rPr lang="en-US" sz="3600" dirty="0" smtClean="0"/>
              <a:t>-167,   700,   -|-19|,   |-145|,   250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2)</a:t>
            </a:r>
            <a:br>
              <a:rPr lang="en-US" sz="3600" dirty="0" smtClean="0"/>
            </a:br>
            <a:r>
              <a:rPr lang="en-US" sz="3600" dirty="0" smtClean="0"/>
              <a:t>  225,   -450,   -325,    |-217|,   150 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27463" y="5579918"/>
            <a:ext cx="7626928" cy="3117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93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Integer to match each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A:   a gain of 15 pounds 		</a:t>
            </a:r>
            <a:endParaRPr lang="en-US" sz="4000" dirty="0" smtClean="0"/>
          </a:p>
          <a:p>
            <a:r>
              <a:rPr lang="en-US" sz="4000" dirty="0" smtClean="0"/>
              <a:t>B</a:t>
            </a:r>
            <a:r>
              <a:rPr lang="en-US" sz="4000" dirty="0"/>
              <a:t>:   a decrease of $ 8.00 		</a:t>
            </a:r>
          </a:p>
          <a:p>
            <a:r>
              <a:rPr lang="en-US" sz="4000" dirty="0"/>
              <a:t>C:   an increase of 3 yards  		</a:t>
            </a:r>
          </a:p>
          <a:p>
            <a:r>
              <a:rPr lang="en-US" sz="4000" dirty="0"/>
              <a:t>D:   a loss of 6 inches    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6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Application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 noon the temperature is 64 degrees.  The temperature increases 3 degrees per hour through the afternoon.  What temperature is it at 4 o’clock?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9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Just before sunset on a Michigan winter afternoon the temperature is -9° F.  Every hour after 5 pm, the temperature drops 4°F.  What is the temperature at 9pm?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246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November, the average overnight temperature in Chicago is 28°F, but the average low decreases by 20° F  for the next couple of months.  What is the average overnight temperature in February?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030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Jonah opened a bank account with $150 after his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birthday.  After opening his account, he decided he would buy an iPhone for $125.  Not being a smart banker, he then purchased an iPhone case for $38. Jonah’s mom realized that Jonah had </a:t>
            </a:r>
            <a:r>
              <a:rPr lang="en-US" sz="2800" dirty="0" err="1" smtClean="0"/>
              <a:t>overdrafted</a:t>
            </a:r>
            <a:r>
              <a:rPr lang="en-US" sz="2800" dirty="0" smtClean="0"/>
              <a:t> his bank account and added $55 to his bank account. How much money does Jonah currently have in his bank account?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62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424588"/>
              </p:ext>
            </p:extLst>
          </p:nvPr>
        </p:nvGraphicFramePr>
        <p:xfrm>
          <a:off x="1023938" y="1891145"/>
          <a:ext cx="9761826" cy="2244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0913"/>
                <a:gridCol w="4880913"/>
              </a:tblGrid>
              <a:tr h="374073">
                <a:tc>
                  <a:txBody>
                    <a:bodyPr/>
                    <a:lstStyle/>
                    <a:p>
                      <a:r>
                        <a:rPr lang="en-US" dirty="0" smtClean="0"/>
                        <a:t>To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decrease</a:t>
                      </a:r>
                      <a:endParaRPr lang="en-US" dirty="0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 smtClean="0"/>
                        <a:t>Climbs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Drops</a:t>
                      </a:r>
                      <a:endParaRPr lang="en-US" dirty="0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Reduces</a:t>
                      </a:r>
                      <a:endParaRPr lang="en-US" dirty="0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 smtClean="0"/>
                        <a:t>added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decreases</a:t>
                      </a:r>
                      <a:endParaRPr lang="en-US" dirty="0"/>
                    </a:p>
                  </a:txBody>
                  <a:tcPr/>
                </a:tc>
              </a:tr>
              <a:tr h="374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6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</TotalTime>
  <Words>264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Ordering and Understanding Integers</vt:lpstr>
      <vt:lpstr>Warm-up </vt:lpstr>
      <vt:lpstr>Ordering </vt:lpstr>
      <vt:lpstr>Write an Integer to match each phrase</vt:lpstr>
      <vt:lpstr>Real World Application </vt:lpstr>
      <vt:lpstr>Application</vt:lpstr>
      <vt:lpstr>Application</vt:lpstr>
      <vt:lpstr>On your own</vt:lpstr>
      <vt:lpstr>Key Words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and Understanding INtegers</dc:title>
  <dc:creator>Anna Mitrik</dc:creator>
  <cp:lastModifiedBy>jwalski</cp:lastModifiedBy>
  <cp:revision>7</cp:revision>
  <dcterms:created xsi:type="dcterms:W3CDTF">2015-10-23T00:22:49Z</dcterms:created>
  <dcterms:modified xsi:type="dcterms:W3CDTF">2015-10-23T11:28:25Z</dcterms:modified>
</cp:coreProperties>
</file>