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Decimals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6.NS.3</a:t>
            </a:r>
            <a:r>
              <a:rPr lang="en-US" dirty="0"/>
              <a:t> Fluently add, subtract, multiply and divide multi digit decimals using algorithms for each operation.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1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The product is the answer when two or more numbers are </a:t>
            </a:r>
            <a:r>
              <a:rPr lang="en-US" sz="4800" b="1" u="sng" dirty="0" smtClean="0"/>
              <a:t>multiplied</a:t>
            </a:r>
            <a:r>
              <a:rPr lang="en-US" sz="4000" dirty="0" smtClean="0"/>
              <a:t> together.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810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Problem, Same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could I write the following addition sentence as a multiplication sentence?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1.7 + 1.7 + 1.7 =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1.7 x 3=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    2.04 + 2.04 + 2.04 + 2.04</a:t>
            </a:r>
          </a:p>
          <a:p>
            <a:pPr marL="0" indent="0">
              <a:buNone/>
            </a:pPr>
            <a:r>
              <a:rPr lang="en-US" sz="2800" dirty="0" smtClean="0"/>
              <a:t>         2.04 x 4 =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392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/>
              <a:t>M</a:t>
            </a:r>
            <a:r>
              <a:rPr lang="en-US" dirty="0" smtClean="0"/>
              <a:t>ultiply Decimals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0100" y="2274570"/>
            <a:ext cx="4023360" cy="1863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  Line up the numbers vertically just like multiplying whole numbers.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4946226" y="2274570"/>
            <a:ext cx="4023360" cy="1863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                 </a:t>
            </a:r>
            <a:r>
              <a:rPr lang="en-US" sz="2000" dirty="0" smtClean="0"/>
              <a:t>12.3</a:t>
            </a:r>
            <a:br>
              <a:rPr lang="en-US" sz="2000" dirty="0" smtClean="0"/>
            </a:br>
            <a:r>
              <a:rPr lang="en-US" sz="2000" dirty="0" smtClean="0"/>
              <a:t>                    </a:t>
            </a:r>
            <a:r>
              <a:rPr lang="en-US" sz="2000" u="sng" dirty="0" smtClean="0"/>
              <a:t>X 4.8</a:t>
            </a:r>
            <a:endParaRPr lang="en-US" sz="2000" u="sng" dirty="0"/>
          </a:p>
        </p:txBody>
      </p:sp>
      <p:sp>
        <p:nvSpPr>
          <p:cNvPr id="11" name="Rectangle 10"/>
          <p:cNvSpPr/>
          <p:nvPr/>
        </p:nvSpPr>
        <p:spPr>
          <a:xfrm>
            <a:off x="800100" y="4198578"/>
            <a:ext cx="4023360" cy="1863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Multiply the two numbers, ignoring the decimal points for now.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46226" y="4188425"/>
            <a:ext cx="4023360" cy="1863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                   </a:t>
            </a:r>
            <a:r>
              <a:rPr lang="en-US" sz="2000" dirty="0" smtClean="0"/>
              <a:t>12.3</a:t>
            </a:r>
          </a:p>
          <a:p>
            <a:r>
              <a:rPr lang="en-US" sz="2000" dirty="0" smtClean="0"/>
              <a:t>                   </a:t>
            </a:r>
            <a:r>
              <a:rPr lang="en-US" sz="2000" u="sng" dirty="0" smtClean="0"/>
              <a:t>X 4.8</a:t>
            </a:r>
          </a:p>
          <a:p>
            <a:r>
              <a:rPr lang="en-US" sz="2000" dirty="0" smtClean="0"/>
              <a:t>                     984</a:t>
            </a:r>
            <a:br>
              <a:rPr lang="en-US" sz="2000" dirty="0" smtClean="0"/>
            </a:br>
            <a:r>
              <a:rPr lang="en-US" sz="2000" dirty="0" smtClean="0"/>
              <a:t>                   </a:t>
            </a:r>
            <a:r>
              <a:rPr lang="en-US" sz="2000" u="sng" dirty="0" smtClean="0"/>
              <a:t>4920</a:t>
            </a:r>
            <a:br>
              <a:rPr lang="en-US" sz="2000" u="sng" dirty="0" smtClean="0"/>
            </a:br>
            <a:r>
              <a:rPr lang="en-US" sz="2000" dirty="0" smtClean="0"/>
              <a:t>                   5904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577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Multiply Decimals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396751"/>
              </p:ext>
            </p:extLst>
          </p:nvPr>
        </p:nvGraphicFramePr>
        <p:xfrm>
          <a:off x="880110" y="1245870"/>
          <a:ext cx="8515350" cy="4975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7675"/>
                <a:gridCol w="4257675"/>
              </a:tblGrid>
              <a:tr h="497548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3. Once the answer is reached, the decimal has to be placed in the product.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a. Count the total number of digits behind the decimal in both numbers.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endParaRPr lang="en-US" sz="180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b. From the right side of the product, count from the left the number of decimal places.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c. Place the decimal in the product.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a.</a:t>
                      </a:r>
                      <a:r>
                        <a:rPr lang="en-US" sz="1800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</a:t>
                      </a: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12.3                          </a:t>
                      </a:r>
                      <a: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sz="1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  </a:t>
                      </a:r>
                      <a:r>
                        <a:rPr lang="en-US" sz="1800" u="sng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 </a:t>
                      </a:r>
                      <a:r>
                        <a:rPr lang="en-US" sz="1800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4.8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    </a:t>
                      </a: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984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</a:t>
                      </a:r>
                      <a:r>
                        <a:rPr lang="en-US" sz="1800" u="sng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+ </a:t>
                      </a:r>
                      <a:r>
                        <a:rPr lang="en-US" sz="1800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4920</a:t>
                      </a: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  </a:t>
                      </a: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5904     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2286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</a:b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.               </a:t>
                      </a: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12.3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</a:t>
                      </a:r>
                      <a:r>
                        <a:rPr lang="en-US" sz="1800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800" u="sng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 </a:t>
                      </a:r>
                      <a:r>
                        <a:rPr lang="en-US" sz="1800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4.8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  </a:t>
                      </a: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5904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marL="22860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</a:t>
                      </a: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.               </a:t>
                      </a: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12.3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 </a:t>
                      </a:r>
                      <a:r>
                        <a:rPr lang="en-US" sz="1800" u="sng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X </a:t>
                      </a:r>
                      <a:r>
                        <a:rPr lang="en-US" sz="1800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4.8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           </a:t>
                      </a:r>
                      <a:r>
                        <a:rPr lang="en-US" sz="18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59.04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37" marR="5733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528284" y="1983323"/>
            <a:ext cx="1225484" cy="3267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Curved Connector 5"/>
          <p:cNvCxnSpPr/>
          <p:nvPr/>
        </p:nvCxnSpPr>
        <p:spPr>
          <a:xfrm flipV="1">
            <a:off x="7164959" y="2227866"/>
            <a:ext cx="444564" cy="16446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flipV="1">
            <a:off x="7004409" y="2515907"/>
            <a:ext cx="523875" cy="1524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528284" y="2397655"/>
            <a:ext cx="1225484" cy="3501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412629" y="2835328"/>
            <a:ext cx="1519599" cy="46682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Total: 2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966158" y="4682180"/>
            <a:ext cx="397601" cy="153663"/>
          </a:xfrm>
          <a:custGeom>
            <a:avLst/>
            <a:gdLst>
              <a:gd name="connsiteX0" fmla="*/ 0 w 232126"/>
              <a:gd name="connsiteY0" fmla="*/ 23751 h 124691"/>
              <a:gd name="connsiteX1" fmla="*/ 23751 w 232126"/>
              <a:gd name="connsiteY1" fmla="*/ 112816 h 124691"/>
              <a:gd name="connsiteX2" fmla="*/ 41564 w 232126"/>
              <a:gd name="connsiteY2" fmla="*/ 118753 h 124691"/>
              <a:gd name="connsiteX3" fmla="*/ 89065 w 232126"/>
              <a:gd name="connsiteY3" fmla="*/ 112816 h 124691"/>
              <a:gd name="connsiteX4" fmla="*/ 100941 w 232126"/>
              <a:gd name="connsiteY4" fmla="*/ 95003 h 124691"/>
              <a:gd name="connsiteX5" fmla="*/ 112816 w 232126"/>
              <a:gd name="connsiteY5" fmla="*/ 17813 h 124691"/>
              <a:gd name="connsiteX6" fmla="*/ 124691 w 232126"/>
              <a:gd name="connsiteY6" fmla="*/ 65314 h 124691"/>
              <a:gd name="connsiteX7" fmla="*/ 136567 w 232126"/>
              <a:gd name="connsiteY7" fmla="*/ 77190 h 124691"/>
              <a:gd name="connsiteX8" fmla="*/ 166255 w 232126"/>
              <a:gd name="connsiteY8" fmla="*/ 124691 h 124691"/>
              <a:gd name="connsiteX9" fmla="*/ 207819 w 232126"/>
              <a:gd name="connsiteY9" fmla="*/ 118753 h 124691"/>
              <a:gd name="connsiteX10" fmla="*/ 219694 w 232126"/>
              <a:gd name="connsiteY10" fmla="*/ 83127 h 124691"/>
              <a:gd name="connsiteX11" fmla="*/ 231569 w 232126"/>
              <a:gd name="connsiteY11" fmla="*/ 41564 h 124691"/>
              <a:gd name="connsiteX12" fmla="*/ 231569 w 232126"/>
              <a:gd name="connsiteY12" fmla="*/ 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2126" h="124691">
                <a:moveTo>
                  <a:pt x="0" y="23751"/>
                </a:moveTo>
                <a:cubicBezTo>
                  <a:pt x="3741" y="68644"/>
                  <a:pt x="-9895" y="90386"/>
                  <a:pt x="23751" y="112816"/>
                </a:cubicBezTo>
                <a:cubicBezTo>
                  <a:pt x="28959" y="116288"/>
                  <a:pt x="35626" y="116774"/>
                  <a:pt x="41564" y="118753"/>
                </a:cubicBezTo>
                <a:cubicBezTo>
                  <a:pt x="57398" y="116774"/>
                  <a:pt x="74249" y="118742"/>
                  <a:pt x="89065" y="112816"/>
                </a:cubicBezTo>
                <a:cubicBezTo>
                  <a:pt x="95691" y="110166"/>
                  <a:pt x="98684" y="101773"/>
                  <a:pt x="100941" y="95003"/>
                </a:cubicBezTo>
                <a:cubicBezTo>
                  <a:pt x="102998" y="88831"/>
                  <a:pt x="112360" y="21007"/>
                  <a:pt x="112816" y="17813"/>
                </a:cubicBezTo>
                <a:cubicBezTo>
                  <a:pt x="114092" y="24193"/>
                  <a:pt x="119215" y="56188"/>
                  <a:pt x="124691" y="65314"/>
                </a:cubicBezTo>
                <a:cubicBezTo>
                  <a:pt x="127571" y="70115"/>
                  <a:pt x="132608" y="73231"/>
                  <a:pt x="136567" y="77190"/>
                </a:cubicBezTo>
                <a:cubicBezTo>
                  <a:pt x="150699" y="119586"/>
                  <a:pt x="138027" y="105873"/>
                  <a:pt x="166255" y="124691"/>
                </a:cubicBezTo>
                <a:cubicBezTo>
                  <a:pt x="180110" y="122712"/>
                  <a:pt x="196772" y="127345"/>
                  <a:pt x="207819" y="118753"/>
                </a:cubicBezTo>
                <a:cubicBezTo>
                  <a:pt x="217700" y="111068"/>
                  <a:pt x="215736" y="95002"/>
                  <a:pt x="219694" y="83127"/>
                </a:cubicBezTo>
                <a:cubicBezTo>
                  <a:pt x="223210" y="72580"/>
                  <a:pt x="230637" y="51820"/>
                  <a:pt x="231569" y="41564"/>
                </a:cubicBezTo>
                <a:cubicBezTo>
                  <a:pt x="232823" y="27766"/>
                  <a:pt x="231569" y="13855"/>
                  <a:pt x="231569" y="0"/>
                </a:cubicBezTo>
              </a:path>
            </a:pathLst>
          </a:custGeom>
          <a:noFill/>
          <a:ln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6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</a:t>
            </a:r>
            <a:br>
              <a:rPr lang="en-US" dirty="0" smtClean="0"/>
            </a:br>
            <a:r>
              <a:rPr lang="en-US" dirty="0" smtClean="0"/>
              <a:t>                      36.8 x 0.9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4964892" cy="1291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                          36.8 </a:t>
            </a:r>
            <a:br>
              <a:rPr lang="en-US" sz="3600" dirty="0" smtClean="0"/>
            </a:br>
            <a:r>
              <a:rPr lang="en-US" sz="3600" dirty="0" smtClean="0"/>
              <a:t>                        </a:t>
            </a:r>
            <a:r>
              <a:rPr lang="en-US" sz="3600" u="sng" dirty="0" smtClean="0"/>
              <a:t>x  0.9</a:t>
            </a:r>
          </a:p>
          <a:p>
            <a:pPr marL="0" indent="0">
              <a:buNone/>
            </a:pPr>
            <a:endParaRPr lang="en-US" sz="3600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8764" y="3077211"/>
            <a:ext cx="4964892" cy="877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3600" dirty="0" smtClean="0"/>
              <a:t>                         3312</a:t>
            </a:r>
            <a:endParaRPr lang="en-US" sz="3600" u="sng" dirty="0" smtClean="0"/>
          </a:p>
          <a:p>
            <a:pPr marL="0" indent="0">
              <a:buFont typeface="Wingdings 3" charset="2"/>
              <a:buNone/>
            </a:pPr>
            <a:endParaRPr lang="en-US" sz="3600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8734" y="3954781"/>
            <a:ext cx="3506046" cy="1449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3600" dirty="0" smtClean="0"/>
              <a:t> There are two total digits to the right of the decimal, so we need to move our decimal to the left two times. </a:t>
            </a:r>
            <a:endParaRPr lang="en-US" sz="3600" u="sng" dirty="0" smtClean="0"/>
          </a:p>
          <a:p>
            <a:pPr marL="0" indent="0">
              <a:buFont typeface="Wingdings 3" charset="2"/>
              <a:buNone/>
            </a:pPr>
            <a:endParaRPr lang="en-US" sz="3600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3954781"/>
            <a:ext cx="4964892" cy="877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3600" dirty="0" smtClean="0"/>
              <a:t>                         33.12</a:t>
            </a:r>
            <a:endParaRPr lang="en-US" sz="3600" u="sng" dirty="0" smtClean="0"/>
          </a:p>
          <a:p>
            <a:pPr marL="0" indent="0">
              <a:buFont typeface="Wingdings 3" charset="2"/>
              <a:buNone/>
            </a:pPr>
            <a:endParaRPr lang="en-US" sz="3600" u="sng" dirty="0"/>
          </a:p>
        </p:txBody>
      </p:sp>
      <p:sp>
        <p:nvSpPr>
          <p:cNvPr id="7" name="Freeform 6"/>
          <p:cNvSpPr/>
          <p:nvPr/>
        </p:nvSpPr>
        <p:spPr>
          <a:xfrm>
            <a:off x="4858913" y="4396107"/>
            <a:ext cx="526019" cy="331470"/>
          </a:xfrm>
          <a:custGeom>
            <a:avLst/>
            <a:gdLst>
              <a:gd name="connsiteX0" fmla="*/ 526019 w 526019"/>
              <a:gd name="connsiteY0" fmla="*/ 0 h 331470"/>
              <a:gd name="connsiteX1" fmla="*/ 491729 w 526019"/>
              <a:gd name="connsiteY1" fmla="*/ 148590 h 331470"/>
              <a:gd name="connsiteX2" fmla="*/ 457439 w 526019"/>
              <a:gd name="connsiteY2" fmla="*/ 228600 h 331470"/>
              <a:gd name="connsiteX3" fmla="*/ 423149 w 526019"/>
              <a:gd name="connsiteY3" fmla="*/ 251460 h 331470"/>
              <a:gd name="connsiteX4" fmla="*/ 297419 w 526019"/>
              <a:gd name="connsiteY4" fmla="*/ 240030 h 331470"/>
              <a:gd name="connsiteX5" fmla="*/ 263129 w 526019"/>
              <a:gd name="connsiteY5" fmla="*/ 160020 h 331470"/>
              <a:gd name="connsiteX6" fmla="*/ 217409 w 526019"/>
              <a:gd name="connsiteY6" fmla="*/ 57150 h 331470"/>
              <a:gd name="connsiteX7" fmla="*/ 183119 w 526019"/>
              <a:gd name="connsiteY7" fmla="*/ 182880 h 331470"/>
              <a:gd name="connsiteX8" fmla="*/ 171689 w 526019"/>
              <a:gd name="connsiteY8" fmla="*/ 217170 h 331470"/>
              <a:gd name="connsiteX9" fmla="*/ 148829 w 526019"/>
              <a:gd name="connsiteY9" fmla="*/ 308610 h 331470"/>
              <a:gd name="connsiteX10" fmla="*/ 114539 w 526019"/>
              <a:gd name="connsiteY10" fmla="*/ 331470 h 331470"/>
              <a:gd name="connsiteX11" fmla="*/ 57389 w 526019"/>
              <a:gd name="connsiteY11" fmla="*/ 320040 h 331470"/>
              <a:gd name="connsiteX12" fmla="*/ 45959 w 526019"/>
              <a:gd name="connsiteY12" fmla="*/ 285750 h 331470"/>
              <a:gd name="connsiteX13" fmla="*/ 34529 w 526019"/>
              <a:gd name="connsiteY13" fmla="*/ 228600 h 331470"/>
              <a:gd name="connsiteX14" fmla="*/ 239 w 526019"/>
              <a:gd name="connsiteY14" fmla="*/ 91440 h 331470"/>
              <a:gd name="connsiteX15" fmla="*/ 239 w 526019"/>
              <a:gd name="connsiteY15" fmla="*/ 80010 h 331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6019" h="331470">
                <a:moveTo>
                  <a:pt x="526019" y="0"/>
                </a:moveTo>
                <a:cubicBezTo>
                  <a:pt x="508427" y="87958"/>
                  <a:pt x="519301" y="38303"/>
                  <a:pt x="491729" y="148590"/>
                </a:cubicBezTo>
                <a:cubicBezTo>
                  <a:pt x="482985" y="183566"/>
                  <a:pt x="483751" y="202288"/>
                  <a:pt x="457439" y="228600"/>
                </a:cubicBezTo>
                <a:cubicBezTo>
                  <a:pt x="447725" y="238314"/>
                  <a:pt x="434579" y="243840"/>
                  <a:pt x="423149" y="251460"/>
                </a:cubicBezTo>
                <a:cubicBezTo>
                  <a:pt x="381239" y="247650"/>
                  <a:pt x="337641" y="252406"/>
                  <a:pt x="297419" y="240030"/>
                </a:cubicBezTo>
                <a:cubicBezTo>
                  <a:pt x="275443" y="233268"/>
                  <a:pt x="266915" y="172640"/>
                  <a:pt x="263129" y="160020"/>
                </a:cubicBezTo>
                <a:cubicBezTo>
                  <a:pt x="240871" y="85827"/>
                  <a:pt x="250816" y="107260"/>
                  <a:pt x="217409" y="57150"/>
                </a:cubicBezTo>
                <a:cubicBezTo>
                  <a:pt x="168367" y="204276"/>
                  <a:pt x="215430" y="53634"/>
                  <a:pt x="183119" y="182880"/>
                </a:cubicBezTo>
                <a:cubicBezTo>
                  <a:pt x="180197" y="194569"/>
                  <a:pt x="174611" y="205481"/>
                  <a:pt x="171689" y="217170"/>
                </a:cubicBezTo>
                <a:cubicBezTo>
                  <a:pt x="170913" y="220275"/>
                  <a:pt x="158330" y="296734"/>
                  <a:pt x="148829" y="308610"/>
                </a:cubicBezTo>
                <a:cubicBezTo>
                  <a:pt x="140247" y="319337"/>
                  <a:pt x="125969" y="323850"/>
                  <a:pt x="114539" y="331470"/>
                </a:cubicBezTo>
                <a:cubicBezTo>
                  <a:pt x="95489" y="327660"/>
                  <a:pt x="73553" y="330816"/>
                  <a:pt x="57389" y="320040"/>
                </a:cubicBezTo>
                <a:cubicBezTo>
                  <a:pt x="47364" y="313357"/>
                  <a:pt x="48881" y="297439"/>
                  <a:pt x="45959" y="285750"/>
                </a:cubicBezTo>
                <a:cubicBezTo>
                  <a:pt x="41247" y="266903"/>
                  <a:pt x="39641" y="247343"/>
                  <a:pt x="34529" y="228600"/>
                </a:cubicBezTo>
                <a:cubicBezTo>
                  <a:pt x="3104" y="113373"/>
                  <a:pt x="16820" y="207506"/>
                  <a:pt x="239" y="91440"/>
                </a:cubicBezTo>
                <a:cubicBezTo>
                  <a:pt x="-300" y="87668"/>
                  <a:pt x="239" y="83820"/>
                  <a:pt x="239" y="80010"/>
                </a:cubicBezTo>
              </a:path>
            </a:pathLst>
          </a:custGeom>
          <a:noFill/>
          <a:ln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0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6987012"/>
              </p:ext>
            </p:extLst>
          </p:nvPr>
        </p:nvGraphicFramePr>
        <p:xfrm>
          <a:off x="677863" y="2160588"/>
          <a:ext cx="4298156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</a:tblGrid>
              <a:tr h="4391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2)   5.6 x 0.42</a:t>
                      </a:r>
                      <a:endParaRPr lang="en-US" sz="2400" dirty="0"/>
                    </a:p>
                  </a:txBody>
                  <a:tcPr/>
                </a:tc>
              </a:tr>
              <a:tr h="3366733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</a:t>
                      </a:r>
                    </a:p>
                    <a:p>
                      <a:r>
                        <a:rPr lang="en-US" sz="3200" dirty="0" smtClean="0"/>
                        <a:t>    5.6</a:t>
                      </a:r>
                    </a:p>
                    <a:p>
                      <a:r>
                        <a:rPr lang="en-US" sz="3200" u="sng" dirty="0" smtClean="0"/>
                        <a:t>X .4 2</a:t>
                      </a:r>
                    </a:p>
                    <a:p>
                      <a:r>
                        <a:rPr lang="en-US" sz="3200" u="none" dirty="0" smtClean="0"/>
                        <a:t>   112</a:t>
                      </a:r>
                      <a:br>
                        <a:rPr lang="en-US" sz="3200" u="none" dirty="0" smtClean="0"/>
                      </a:br>
                      <a:r>
                        <a:rPr lang="en-US" sz="3200" u="none" dirty="0" smtClean="0"/>
                        <a:t> </a:t>
                      </a:r>
                      <a:r>
                        <a:rPr lang="en-US" sz="3200" u="sng" dirty="0" smtClean="0"/>
                        <a:t>2240</a:t>
                      </a:r>
                      <a:br>
                        <a:rPr lang="en-US" sz="3200" u="sng" dirty="0" smtClean="0"/>
                      </a:br>
                      <a:r>
                        <a:rPr lang="en-US" sz="3200" u="none" dirty="0" smtClean="0"/>
                        <a:t>2.352</a:t>
                      </a:r>
                      <a:br>
                        <a:rPr lang="en-US" sz="3200" u="none" dirty="0" smtClean="0"/>
                      </a:br>
                      <a:endParaRPr lang="en-US" sz="3200" u="none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0897"/>
              </p:ext>
            </p:extLst>
          </p:nvPr>
        </p:nvGraphicFramePr>
        <p:xfrm>
          <a:off x="5234940" y="2160588"/>
          <a:ext cx="4366260" cy="3982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6260"/>
              </a:tblGrid>
              <a:tr h="436844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49.19 x 2.71</a:t>
                      </a:r>
                      <a:endParaRPr lang="en-US" sz="2400" dirty="0"/>
                    </a:p>
                  </a:txBody>
                  <a:tcPr/>
                </a:tc>
              </a:tr>
              <a:tr h="3525556">
                <a:tc>
                  <a:txBody>
                    <a:bodyPr/>
                    <a:lstStyle/>
                    <a:p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4 9.1 9</a:t>
                      </a:r>
                      <a:b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lang="en-US" sz="3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    2.7 1</a:t>
                      </a:r>
                      <a:br>
                        <a:rPr lang="en-US" sz="3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4 9 1 9</a:t>
                      </a:r>
                      <a:b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3 4 4 3 3 0</a:t>
                      </a:r>
                      <a:b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en-US" sz="32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9 8 3 8 0 0</a:t>
                      </a:r>
                      <a:endParaRPr lang="en-US" sz="3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1 3 3 .3 0 4 9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2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194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Facet</vt:lpstr>
      <vt:lpstr>Multiplying Decimals </vt:lpstr>
      <vt:lpstr>Product</vt:lpstr>
      <vt:lpstr>Different Problem, Same Answer</vt:lpstr>
      <vt:lpstr>How to Multiply Decimals</vt:lpstr>
      <vt:lpstr>How to Multiply Decimals</vt:lpstr>
      <vt:lpstr>Practice:                        36.8 x 0.9</vt:lpstr>
      <vt:lpstr>Practice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Decimals</dc:title>
  <dc:creator>Anna Mitrik</dc:creator>
  <cp:lastModifiedBy>jwalski</cp:lastModifiedBy>
  <cp:revision>9</cp:revision>
  <dcterms:created xsi:type="dcterms:W3CDTF">2015-09-21T01:26:13Z</dcterms:created>
  <dcterms:modified xsi:type="dcterms:W3CDTF">2016-05-12T15:43:49Z</dcterms:modified>
</cp:coreProperties>
</file>