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60" r:id="rId4"/>
    <p:sldId id="262" r:id="rId5"/>
    <p:sldId id="263" r:id="rId6"/>
    <p:sldId id="264" r:id="rId7"/>
    <p:sldId id="266" r:id="rId8"/>
    <p:sldId id="267" r:id="rId9"/>
    <p:sldId id="261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F1828A-B9C1-4826-831F-D149B42C1164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6ADEF5E-185F-4F72-BC69-A7E28A35B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29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26E61B-3D0C-4B73-97B2-88BFB06DCC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0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66817D7-D541-417B-8C4B-D580E0DD5C57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82306F-7A2A-4D01-99F3-C14775244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C0324-3A7B-4FC9-BB72-79FDA5CE04F2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A06A-10FC-4C7B-B85A-7E384A523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34BD-3378-4E3B-8399-F556D363D93A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3D2A5-F1E9-4F64-84CB-54543E562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E2C031-30A3-42EA-B4C6-8F471236D32D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BA523E-844B-4ED9-B9D6-EFB58CFB6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231C583-45FC-45BA-8D2C-26632A0FC7BA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4303D17-4343-47CA-9216-528CF7762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F5B9FF-06AF-4731-8044-24E67AAE2FD6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FEF2CD-2CA1-4DA3-9196-EF201884F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495A4B-03AB-45DF-B2A8-D61632C6FBEF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036726-5273-4BA2-B916-9B47B81BB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69EDC8-60A9-49E0-9833-EDFDB2B0A13F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42CCBE-7447-4DA5-BCDD-C047909D0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5531-7B70-4740-97C9-F4EB96E680BB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80A9-E86B-4FFF-A162-A2008165B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F55C901-500F-46A9-8D05-80388DDCC2A4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E3F6DD0-35C1-4516-876A-5C08712C8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452C3BE-360B-405D-B402-ED7F5B21491C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D8903D4-3B0F-48CD-BA4B-1BF15F727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8F3694D-1912-42FD-9298-A8EC36913AB6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752E9BA-11A0-4392-964E-6843D63B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83" r:id="rId7"/>
    <p:sldLayoutId id="2147483690" r:id="rId8"/>
    <p:sldLayoutId id="2147483691" r:id="rId9"/>
    <p:sldLayoutId id="2147483682" r:id="rId10"/>
    <p:sldLayoutId id="2147483681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BBFA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Mean Absolute Deviation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87, 75, 85, 77, 74, 82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153400" cy="6397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Solution: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286000"/>
          <a:ext cx="609600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4</a:t>
                      </a:r>
                      <a:endParaRPr lang="en-US" dirty="0"/>
                    </a:p>
                  </a:txBody>
                  <a:tcPr/>
                </a:tc>
              </a:tr>
              <a:tr h="3200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Difference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Positive Value</a:t>
                      </a:r>
                      <a:endParaRPr lang="en-US" sz="1600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4.7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Vocabulary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Deviation: </a:t>
            </a:r>
            <a:r>
              <a:rPr lang="en-US" sz="2800" dirty="0" smtClean="0"/>
              <a:t>The distance that two points are separated from each other.</a:t>
            </a:r>
            <a:endParaRPr lang="en-US" sz="2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Deviation from the mean</a:t>
            </a:r>
            <a:r>
              <a:rPr lang="en-US" sz="2800" dirty="0" smtClean="0"/>
              <a:t>:  How far the data point is from the mean.  To find this distance, subtract the two values (the data point and the mean).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Mean absolute deviation (MAD)</a:t>
            </a:r>
            <a:r>
              <a:rPr lang="en-US" sz="2800" dirty="0" smtClean="0"/>
              <a:t>:  the average distance of all the data points from their mean.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Example 1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Find the mean absolute deviation of the following test scores: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87,  94,  72,  65,  97,  7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87, 94, 72, 65, 97, 7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305800" cy="6397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smtClean="0"/>
              <a:t>Step 1: Write the data in the first column of the table.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209800"/>
          <a:ext cx="60960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5182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4</a:t>
                      </a:r>
                      <a:endParaRPr lang="en-US" dirty="0"/>
                    </a:p>
                  </a:txBody>
                  <a:tcPr/>
                </a:tc>
              </a:tr>
              <a:tr h="3200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Difference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Positive Value</a:t>
                      </a:r>
                      <a:endParaRPr lang="en-US" sz="1600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87, 94, 72, 65, 97, 7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305800" cy="639762"/>
          </a:xfrm>
        </p:spPr>
        <p:txBody>
          <a:bodyPr>
            <a:normAutofit fontScale="7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100" dirty="0" smtClean="0"/>
              <a:t>Step 2: Calculate the mean of the data and write that in each cell of column 2.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2514600"/>
          <a:ext cx="60960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5182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4</a:t>
                      </a:r>
                      <a:endParaRPr lang="en-US" dirty="0"/>
                    </a:p>
                  </a:txBody>
                  <a:tcPr/>
                </a:tc>
              </a:tr>
              <a:tr h="3200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Difference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Positive Value</a:t>
                      </a:r>
                      <a:endParaRPr lang="en-US" sz="1600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97" name="TextBox 4"/>
          <p:cNvSpPr txBox="1">
            <a:spLocks noChangeArrowheads="1"/>
          </p:cNvSpPr>
          <p:nvPr/>
        </p:nvSpPr>
        <p:spPr bwMode="auto">
          <a:xfrm>
            <a:off x="457200" y="2590800"/>
            <a:ext cx="1981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Rockwell" pitchFamily="18" charset="0"/>
              </a:rPr>
              <a:t>   87</a:t>
            </a:r>
          </a:p>
          <a:p>
            <a:r>
              <a:rPr lang="en-US">
                <a:latin typeface="Rockwell" pitchFamily="18" charset="0"/>
              </a:rPr>
              <a:t>   94</a:t>
            </a:r>
          </a:p>
          <a:p>
            <a:r>
              <a:rPr lang="en-US">
                <a:latin typeface="Rockwell" pitchFamily="18" charset="0"/>
              </a:rPr>
              <a:t>   72</a:t>
            </a:r>
          </a:p>
          <a:p>
            <a:r>
              <a:rPr lang="en-US">
                <a:latin typeface="Rockwell" pitchFamily="18" charset="0"/>
              </a:rPr>
              <a:t>   65 </a:t>
            </a:r>
          </a:p>
          <a:p>
            <a:r>
              <a:rPr lang="en-US">
                <a:latin typeface="Rockwell" pitchFamily="18" charset="0"/>
              </a:rPr>
              <a:t>   97</a:t>
            </a:r>
          </a:p>
          <a:p>
            <a:r>
              <a:rPr lang="en-US" u="sng">
                <a:latin typeface="Rockwell" pitchFamily="18" charset="0"/>
              </a:rPr>
              <a:t>+  7</a:t>
            </a:r>
          </a:p>
          <a:p>
            <a:r>
              <a:rPr lang="en-US">
                <a:latin typeface="Rockwell" pitchFamily="18" charset="0"/>
              </a:rPr>
              <a:t>422 ÷ 6 = 70.3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87, 94, 72, 65, 97, 7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8"/>
            <a:ext cx="8686800" cy="639762"/>
          </a:xfrm>
        </p:spPr>
        <p:txBody>
          <a:bodyPr>
            <a:normAutofit fontScale="4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500" dirty="0" smtClean="0"/>
              <a:t>Step 3: Subtract column 1 from column 2 and write the difference in column 3.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2514600"/>
          <a:ext cx="60960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5182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4</a:t>
                      </a:r>
                      <a:endParaRPr lang="en-US" dirty="0"/>
                    </a:p>
                  </a:txBody>
                  <a:tcPr/>
                </a:tc>
              </a:tr>
              <a:tr h="3200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Difference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Positive Value</a:t>
                      </a:r>
                      <a:endParaRPr lang="en-US" sz="1600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21" name="TextBox 5"/>
          <p:cNvSpPr txBox="1">
            <a:spLocks noChangeArrowheads="1"/>
          </p:cNvSpPr>
          <p:nvPr/>
        </p:nvSpPr>
        <p:spPr bwMode="auto">
          <a:xfrm>
            <a:off x="685800" y="3194050"/>
            <a:ext cx="2057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Rockwell" pitchFamily="18" charset="0"/>
              </a:rPr>
              <a:t>70.3 – 87 =  -16.7</a:t>
            </a:r>
          </a:p>
          <a:p>
            <a:pPr algn="r"/>
            <a:endParaRPr lang="en-US" sz="700">
              <a:latin typeface="Rockwell" pitchFamily="18" charset="0"/>
            </a:endParaRPr>
          </a:p>
          <a:p>
            <a:pPr algn="r"/>
            <a:r>
              <a:rPr lang="en-US">
                <a:latin typeface="Rockwell" pitchFamily="18" charset="0"/>
              </a:rPr>
              <a:t>70.3 – 94 =  -23.7</a:t>
            </a:r>
          </a:p>
          <a:p>
            <a:pPr algn="r"/>
            <a:endParaRPr lang="en-US" sz="700">
              <a:latin typeface="Rockwell" pitchFamily="18" charset="0"/>
            </a:endParaRPr>
          </a:p>
          <a:p>
            <a:pPr algn="r"/>
            <a:r>
              <a:rPr lang="en-US">
                <a:latin typeface="Rockwell" pitchFamily="18" charset="0"/>
              </a:rPr>
              <a:t>70.3 – 72 =    -1.7</a:t>
            </a:r>
          </a:p>
          <a:p>
            <a:pPr algn="r"/>
            <a:endParaRPr lang="en-US" sz="700">
              <a:latin typeface="Rockwell" pitchFamily="18" charset="0"/>
            </a:endParaRPr>
          </a:p>
          <a:p>
            <a:pPr algn="r"/>
            <a:r>
              <a:rPr lang="en-US">
                <a:latin typeface="Rockwell" pitchFamily="18" charset="0"/>
              </a:rPr>
              <a:t>70.3 – 65 =     5.3</a:t>
            </a:r>
          </a:p>
          <a:p>
            <a:pPr algn="r"/>
            <a:endParaRPr lang="en-US" sz="700">
              <a:latin typeface="Rockwell" pitchFamily="18" charset="0"/>
            </a:endParaRPr>
          </a:p>
          <a:p>
            <a:pPr algn="r"/>
            <a:r>
              <a:rPr lang="en-US">
                <a:latin typeface="Rockwell" pitchFamily="18" charset="0"/>
              </a:rPr>
              <a:t>70.3 – 97 =  -26.7</a:t>
            </a:r>
          </a:p>
          <a:p>
            <a:pPr algn="r"/>
            <a:endParaRPr lang="en-US" sz="700">
              <a:latin typeface="Rockwell" pitchFamily="18" charset="0"/>
            </a:endParaRPr>
          </a:p>
          <a:p>
            <a:pPr algn="r"/>
            <a:r>
              <a:rPr lang="en-US">
                <a:latin typeface="Rockwell" pitchFamily="18" charset="0"/>
              </a:rPr>
              <a:t>70.3 – 7 =    63.3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87, 94, 72, 65, 97, 7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8"/>
            <a:ext cx="8686800" cy="639762"/>
          </a:xfrm>
        </p:spPr>
        <p:txBody>
          <a:bodyPr>
            <a:normAutofit fontScale="4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500" dirty="0" smtClean="0"/>
              <a:t>Step 4: Rewrite all the numbers from column 3 as positive numbers in column 4.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2514600"/>
          <a:ext cx="60960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5182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4</a:t>
                      </a:r>
                      <a:endParaRPr lang="en-US" dirty="0"/>
                    </a:p>
                  </a:txBody>
                  <a:tcPr/>
                </a:tc>
              </a:tr>
              <a:tr h="3200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Difference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Positive Value</a:t>
                      </a:r>
                      <a:endParaRPr lang="en-US" sz="1600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23.7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26.7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63.3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87, 94, 72, 65, 97, 7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8"/>
            <a:ext cx="8686800" cy="639762"/>
          </a:xfrm>
        </p:spPr>
        <p:txBody>
          <a:bodyPr>
            <a:normAutofit fontScale="4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500" dirty="0" smtClean="0"/>
              <a:t>Step 5: Calculate the mean of the data in column 4, and you’re done!  This is the MAD.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2514600"/>
          <a:ext cx="60960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5182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4</a:t>
                      </a:r>
                      <a:endParaRPr lang="en-US" dirty="0"/>
                    </a:p>
                  </a:txBody>
                  <a:tcPr/>
                </a:tc>
              </a:tr>
              <a:tr h="3200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Difference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Positive Value</a:t>
                      </a:r>
                      <a:endParaRPr lang="en-US" sz="1600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23.7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26.7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63.3</a:t>
                      </a:r>
                      <a:endParaRPr lang="en-US" dirty="0"/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137.4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65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22.9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819400"/>
            <a:ext cx="21336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    16.7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    23.7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      1.7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      5.3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    26.7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latin typeface="+mn-lt"/>
              </a:rPr>
              <a:t>+  63.3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 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137.4</a:t>
            </a:r>
            <a:r>
              <a:rPr lang="en-US" dirty="0">
                <a:latin typeface="+mn-lt"/>
              </a:rPr>
              <a:t> ÷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6</a:t>
            </a:r>
            <a:r>
              <a:rPr lang="en-US" dirty="0">
                <a:latin typeface="+mn-lt"/>
              </a:rPr>
              <a:t> =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22.9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Example 2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Find the mean absolute deviation of the data.  Round to the nearest hundredth, if necessary.</a:t>
            </a:r>
          </a:p>
          <a:p>
            <a:endParaRPr lang="en-US" smtClean="0"/>
          </a:p>
          <a:p>
            <a:r>
              <a:rPr lang="en-US" smtClean="0"/>
              <a:t>87, 75, 85, 77, 74, 82</a:t>
            </a:r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4648200" y="4495800"/>
            <a:ext cx="3276600" cy="17526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Click here 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check your answer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168</TotalTime>
  <Words>577</Words>
  <Application>Microsoft Office PowerPoint</Application>
  <PresentationFormat>On-screen Show (4:3)</PresentationFormat>
  <Paragraphs>237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Rockwell</vt:lpstr>
      <vt:lpstr>Wingdings 2</vt:lpstr>
      <vt:lpstr>Foundry</vt:lpstr>
      <vt:lpstr> Mean Absolute Deviation</vt:lpstr>
      <vt:lpstr>Vocabulary</vt:lpstr>
      <vt:lpstr>Example 1</vt:lpstr>
      <vt:lpstr>87, 94, 72, 65, 97, 7</vt:lpstr>
      <vt:lpstr>87, 94, 72, 65, 97, 7</vt:lpstr>
      <vt:lpstr>87, 94, 72, 65, 97, 7</vt:lpstr>
      <vt:lpstr>87, 94, 72, 65, 97, 7</vt:lpstr>
      <vt:lpstr>87, 94, 72, 65, 97, 7</vt:lpstr>
      <vt:lpstr>Example 2</vt:lpstr>
      <vt:lpstr>87, 75, 85, 77, 74, 82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Andrea Taylor</dc:creator>
  <cp:lastModifiedBy>jwalski</cp:lastModifiedBy>
  <cp:revision>24</cp:revision>
  <dcterms:created xsi:type="dcterms:W3CDTF">2009-11-04T14:22:59Z</dcterms:created>
  <dcterms:modified xsi:type="dcterms:W3CDTF">2016-05-12T15:42:34Z</dcterms:modified>
</cp:coreProperties>
</file>