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9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4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4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1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0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2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2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229E-49DD-4723-B526-EC956B10D63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FD730-2E12-4BAC-B5F4-D1D6FE4B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8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11/18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7293"/>
            <a:ext cx="7930816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368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Equations</a:t>
            </a:r>
            <a:br>
              <a:rPr lang="en-US" dirty="0" smtClean="0"/>
            </a:br>
            <a:r>
              <a:rPr lang="en-US" dirty="0" smtClean="0"/>
              <a:t>(Keeping the scale balanced)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7744" y="16002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g + 1 =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6392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11/18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371600"/>
            <a:ext cx="8077200" cy="550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0" y="60198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8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Solution Sets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algebraic equation or inequality can we determine if a given value is a solution? “Does it make the statement true?”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269519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next step after identifying Solutions????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737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1374"/>
            <a:ext cx="8686800" cy="658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98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58200" cy="649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37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458200" cy="6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14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630"/>
            <a:ext cx="8534400" cy="679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34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w+8+6w-3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5</a:t>
            </a:r>
            <a:r>
              <a:rPr lang="en-US" dirty="0" smtClean="0">
                <a:sym typeface="Symbol"/>
              </a:rPr>
              <a:t>, when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w=0</a:t>
            </a:r>
            <a:r>
              <a:rPr lang="en-US" dirty="0" smtClean="0">
                <a:sym typeface="Symbol"/>
              </a:rPr>
              <a:t>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7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79-8*j= 34+ j</a:t>
            </a:r>
            <a:r>
              <a:rPr lang="en-US" dirty="0" smtClean="0"/>
              <a:t>, when </a:t>
            </a:r>
            <a:r>
              <a:rPr lang="en-US" dirty="0" smtClean="0">
                <a:solidFill>
                  <a:srgbClr val="FF0000"/>
                </a:solidFill>
              </a:rPr>
              <a:t>j=5</a:t>
            </a:r>
            <a:r>
              <a:rPr lang="en-US" dirty="0" smtClean="0"/>
              <a:t>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8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64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 Theme</vt:lpstr>
      <vt:lpstr>Homework 11/18</vt:lpstr>
      <vt:lpstr>Homework 11/18</vt:lpstr>
      <vt:lpstr>Identify Solution Sets</vt:lpstr>
      <vt:lpstr>PowerPoint Presentation</vt:lpstr>
      <vt:lpstr>PowerPoint Presentation</vt:lpstr>
      <vt:lpstr>PowerPoint Presentation</vt:lpstr>
      <vt:lpstr>PowerPoint Presentation</vt:lpstr>
      <vt:lpstr>Is w+8+6w-3  5, when w=0 ??</vt:lpstr>
      <vt:lpstr>Does 79-8*j= 34+ j, when j=5 ???</vt:lpstr>
      <vt:lpstr>Solving Equations (Keeping the scale balanced)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11/18</dc:title>
  <dc:creator>bryn</dc:creator>
  <cp:lastModifiedBy>jwalski</cp:lastModifiedBy>
  <cp:revision>11</cp:revision>
  <dcterms:created xsi:type="dcterms:W3CDTF">2015-11-19T02:16:17Z</dcterms:created>
  <dcterms:modified xsi:type="dcterms:W3CDTF">2016-05-12T15:46:37Z</dcterms:modified>
</cp:coreProperties>
</file>