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30CCD-EEFF-B043-98EB-181270391472}" type="doc">
      <dgm:prSet loTypeId="urn:microsoft.com/office/officeart/2008/layout/VerticalCurvedList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6DE7FB7-DA62-D74B-BE3B-318620FE3981}">
      <dgm:prSet phldrT="[Text]" custT="1"/>
      <dgm:spPr/>
      <dgm:t>
        <a:bodyPr/>
        <a:lstStyle/>
        <a:p>
          <a:r>
            <a:rPr lang="en-US" sz="5500" dirty="0" err="1" smtClean="0">
              <a:latin typeface="Times New Roman"/>
              <a:cs typeface="Times New Roman"/>
            </a:rPr>
            <a:t>Percents</a:t>
          </a:r>
          <a:endParaRPr lang="en-US" sz="5500" dirty="0">
            <a:latin typeface="Times New Roman"/>
            <a:cs typeface="Times New Roman"/>
          </a:endParaRPr>
        </a:p>
      </dgm:t>
    </dgm:pt>
    <dgm:pt modelId="{3805FCA9-1C35-A548-A93F-3CB0D1DC0AB1}" type="parTrans" cxnId="{3552B8B5-6916-174D-8741-7E29B0011737}">
      <dgm:prSet/>
      <dgm:spPr/>
      <dgm:t>
        <a:bodyPr/>
        <a:lstStyle/>
        <a:p>
          <a:endParaRPr lang="en-US"/>
        </a:p>
      </dgm:t>
    </dgm:pt>
    <dgm:pt modelId="{78334542-2305-3647-A7A7-65207A3CC7C4}" type="sibTrans" cxnId="{3552B8B5-6916-174D-8741-7E29B0011737}">
      <dgm:prSet/>
      <dgm:spPr/>
      <dgm:t>
        <a:bodyPr/>
        <a:lstStyle/>
        <a:p>
          <a:endParaRPr lang="en-US"/>
        </a:p>
      </dgm:t>
    </dgm:pt>
    <dgm:pt modelId="{2EBA5187-1CFE-1C40-89E3-B8E7D90E586B}">
      <dgm:prSet phldrT="[Text]" custT="1"/>
      <dgm:spPr/>
      <dgm:t>
        <a:bodyPr/>
        <a:lstStyle/>
        <a:p>
          <a:r>
            <a:rPr lang="en-US" sz="5500" dirty="0" smtClean="0">
              <a:latin typeface="Times New Roman"/>
              <a:cs typeface="Times New Roman"/>
            </a:rPr>
            <a:t>Fractions</a:t>
          </a:r>
          <a:endParaRPr lang="en-US" sz="5500" dirty="0">
            <a:latin typeface="Times New Roman"/>
            <a:cs typeface="Times New Roman"/>
          </a:endParaRPr>
        </a:p>
      </dgm:t>
    </dgm:pt>
    <dgm:pt modelId="{CBA6DEFA-ACB9-D64A-99B5-4D21133194B5}" type="parTrans" cxnId="{3DC2C9B9-F334-5445-8714-970DC6CAA2DB}">
      <dgm:prSet/>
      <dgm:spPr/>
      <dgm:t>
        <a:bodyPr/>
        <a:lstStyle/>
        <a:p>
          <a:endParaRPr lang="en-US"/>
        </a:p>
      </dgm:t>
    </dgm:pt>
    <dgm:pt modelId="{513355DE-D993-6A4D-8302-26A0909D6C8C}" type="sibTrans" cxnId="{3DC2C9B9-F334-5445-8714-970DC6CAA2DB}">
      <dgm:prSet/>
      <dgm:spPr/>
      <dgm:t>
        <a:bodyPr/>
        <a:lstStyle/>
        <a:p>
          <a:endParaRPr lang="en-US"/>
        </a:p>
      </dgm:t>
    </dgm:pt>
    <dgm:pt modelId="{97A31C43-F6CF-4546-91BB-A01F0526CC98}">
      <dgm:prSet phldrT="[Text]" custT="1"/>
      <dgm:spPr/>
      <dgm:t>
        <a:bodyPr/>
        <a:lstStyle/>
        <a:p>
          <a:r>
            <a:rPr lang="en-US" sz="5500" dirty="0" smtClean="0">
              <a:latin typeface="Times New Roman"/>
              <a:cs typeface="Times New Roman"/>
            </a:rPr>
            <a:t>Decimals</a:t>
          </a:r>
          <a:endParaRPr lang="en-US" sz="5500" dirty="0">
            <a:latin typeface="Times New Roman"/>
            <a:cs typeface="Times New Roman"/>
          </a:endParaRPr>
        </a:p>
      </dgm:t>
    </dgm:pt>
    <dgm:pt modelId="{1BC83BF2-E9F8-6948-94B9-686664A96E6C}" type="parTrans" cxnId="{BD94CAA8-2FF9-BF49-9846-6E3141D50A4F}">
      <dgm:prSet/>
      <dgm:spPr/>
      <dgm:t>
        <a:bodyPr/>
        <a:lstStyle/>
        <a:p>
          <a:endParaRPr lang="en-US"/>
        </a:p>
      </dgm:t>
    </dgm:pt>
    <dgm:pt modelId="{7DDE83B4-CEC5-BF48-A73C-479CFD67CCC4}" type="sibTrans" cxnId="{BD94CAA8-2FF9-BF49-9846-6E3141D50A4F}">
      <dgm:prSet/>
      <dgm:spPr/>
      <dgm:t>
        <a:bodyPr/>
        <a:lstStyle/>
        <a:p>
          <a:endParaRPr lang="en-US"/>
        </a:p>
      </dgm:t>
    </dgm:pt>
    <dgm:pt modelId="{503F8A1D-5293-B743-934D-7C3E9A295ACD}" type="pres">
      <dgm:prSet presAssocID="{77130CCD-EEFF-B043-98EB-1812703914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F470E99-32FD-A44B-8865-FA1AA0FD0B76}" type="pres">
      <dgm:prSet presAssocID="{77130CCD-EEFF-B043-98EB-181270391472}" presName="Name1" presStyleCnt="0"/>
      <dgm:spPr/>
    </dgm:pt>
    <dgm:pt modelId="{47CA1B1B-CD30-2249-925A-56CAD973BB81}" type="pres">
      <dgm:prSet presAssocID="{77130CCD-EEFF-B043-98EB-181270391472}" presName="cycle" presStyleCnt="0"/>
      <dgm:spPr/>
    </dgm:pt>
    <dgm:pt modelId="{7826BDC2-55BD-7C4D-AFA7-E3CCE8FAA7A6}" type="pres">
      <dgm:prSet presAssocID="{77130CCD-EEFF-B043-98EB-181270391472}" presName="srcNode" presStyleLbl="node1" presStyleIdx="0" presStyleCnt="3"/>
      <dgm:spPr/>
    </dgm:pt>
    <dgm:pt modelId="{4594D106-EB78-BD44-B9CD-C9991C870D11}" type="pres">
      <dgm:prSet presAssocID="{77130CCD-EEFF-B043-98EB-181270391472}" presName="conn" presStyleLbl="parChTrans1D2" presStyleIdx="0" presStyleCnt="1"/>
      <dgm:spPr/>
      <dgm:t>
        <a:bodyPr/>
        <a:lstStyle/>
        <a:p>
          <a:endParaRPr lang="en-US"/>
        </a:p>
      </dgm:t>
    </dgm:pt>
    <dgm:pt modelId="{918C493F-C2FD-3340-8838-0E5DA7FB8577}" type="pres">
      <dgm:prSet presAssocID="{77130CCD-EEFF-B043-98EB-181270391472}" presName="extraNode" presStyleLbl="node1" presStyleIdx="0" presStyleCnt="3"/>
      <dgm:spPr/>
    </dgm:pt>
    <dgm:pt modelId="{5A681109-0EB0-0344-8F6A-B4B930C1842B}" type="pres">
      <dgm:prSet presAssocID="{77130CCD-EEFF-B043-98EB-181270391472}" presName="dstNode" presStyleLbl="node1" presStyleIdx="0" presStyleCnt="3"/>
      <dgm:spPr/>
    </dgm:pt>
    <dgm:pt modelId="{8B0EFF33-5083-D340-96EC-24F7A26838BA}" type="pres">
      <dgm:prSet presAssocID="{2EBA5187-1CFE-1C40-89E3-B8E7D90E586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9EA86-2F73-3F43-B10E-18AEFF430A9F}" type="pres">
      <dgm:prSet presAssocID="{2EBA5187-1CFE-1C40-89E3-B8E7D90E586B}" presName="accent_1" presStyleCnt="0"/>
      <dgm:spPr/>
    </dgm:pt>
    <dgm:pt modelId="{1C3E088C-76D0-404F-A1DC-3B08325089D9}" type="pres">
      <dgm:prSet presAssocID="{2EBA5187-1CFE-1C40-89E3-B8E7D90E586B}" presName="accentRepeatNode" presStyleLbl="solidFgAcc1" presStyleIdx="0" presStyleCnt="3"/>
      <dgm:spPr/>
    </dgm:pt>
    <dgm:pt modelId="{87033A8D-A6CF-D748-A169-87E62D21EF00}" type="pres">
      <dgm:prSet presAssocID="{97A31C43-F6CF-4546-91BB-A01F0526CC9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DC2C5-C358-9B4A-8FF0-BE79CC1A3F25}" type="pres">
      <dgm:prSet presAssocID="{97A31C43-F6CF-4546-91BB-A01F0526CC98}" presName="accent_2" presStyleCnt="0"/>
      <dgm:spPr/>
    </dgm:pt>
    <dgm:pt modelId="{3F6FF055-8FDE-6C45-99B1-EFE9DA890F13}" type="pres">
      <dgm:prSet presAssocID="{97A31C43-F6CF-4546-91BB-A01F0526CC98}" presName="accentRepeatNode" presStyleLbl="solidFgAcc1" presStyleIdx="1" presStyleCnt="3"/>
      <dgm:spPr/>
    </dgm:pt>
    <dgm:pt modelId="{EC884A3B-5F12-FF4B-96BD-715FC491E038}" type="pres">
      <dgm:prSet presAssocID="{86DE7FB7-DA62-D74B-BE3B-318620FE39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02BB0-BA63-5541-BE0A-3D38BA655CB2}" type="pres">
      <dgm:prSet presAssocID="{86DE7FB7-DA62-D74B-BE3B-318620FE3981}" presName="accent_3" presStyleCnt="0"/>
      <dgm:spPr/>
    </dgm:pt>
    <dgm:pt modelId="{B28718A4-82B5-7745-8DAC-71E137D2B471}" type="pres">
      <dgm:prSet presAssocID="{86DE7FB7-DA62-D74B-BE3B-318620FE3981}" presName="accentRepeatNode" presStyleLbl="solidFgAcc1" presStyleIdx="2" presStyleCnt="3"/>
      <dgm:spPr/>
    </dgm:pt>
  </dgm:ptLst>
  <dgm:cxnLst>
    <dgm:cxn modelId="{BD94CAA8-2FF9-BF49-9846-6E3141D50A4F}" srcId="{77130CCD-EEFF-B043-98EB-181270391472}" destId="{97A31C43-F6CF-4546-91BB-A01F0526CC98}" srcOrd="1" destOrd="0" parTransId="{1BC83BF2-E9F8-6948-94B9-686664A96E6C}" sibTransId="{7DDE83B4-CEC5-BF48-A73C-479CFD67CCC4}"/>
    <dgm:cxn modelId="{651899D3-DEA1-4770-A2A1-D9CBA941BB71}" type="presOf" srcId="{97A31C43-F6CF-4546-91BB-A01F0526CC98}" destId="{87033A8D-A6CF-D748-A169-87E62D21EF00}" srcOrd="0" destOrd="0" presId="urn:microsoft.com/office/officeart/2008/layout/VerticalCurvedList"/>
    <dgm:cxn modelId="{3552B8B5-6916-174D-8741-7E29B0011737}" srcId="{77130CCD-EEFF-B043-98EB-181270391472}" destId="{86DE7FB7-DA62-D74B-BE3B-318620FE3981}" srcOrd="2" destOrd="0" parTransId="{3805FCA9-1C35-A548-A93F-3CB0D1DC0AB1}" sibTransId="{78334542-2305-3647-A7A7-65207A3CC7C4}"/>
    <dgm:cxn modelId="{1608ADAA-E66A-4D9C-B069-E73A8050BF12}" type="presOf" srcId="{2EBA5187-1CFE-1C40-89E3-B8E7D90E586B}" destId="{8B0EFF33-5083-D340-96EC-24F7A26838BA}" srcOrd="0" destOrd="0" presId="urn:microsoft.com/office/officeart/2008/layout/VerticalCurvedList"/>
    <dgm:cxn modelId="{F3CC8AB7-507B-4776-A61F-93135CC80950}" type="presOf" srcId="{513355DE-D993-6A4D-8302-26A0909D6C8C}" destId="{4594D106-EB78-BD44-B9CD-C9991C870D11}" srcOrd="0" destOrd="0" presId="urn:microsoft.com/office/officeart/2008/layout/VerticalCurvedList"/>
    <dgm:cxn modelId="{8A391D0F-146C-4D02-BDBB-320EB946F8E9}" type="presOf" srcId="{86DE7FB7-DA62-D74B-BE3B-318620FE3981}" destId="{EC884A3B-5F12-FF4B-96BD-715FC491E038}" srcOrd="0" destOrd="0" presId="urn:microsoft.com/office/officeart/2008/layout/VerticalCurvedList"/>
    <dgm:cxn modelId="{3DC2C9B9-F334-5445-8714-970DC6CAA2DB}" srcId="{77130CCD-EEFF-B043-98EB-181270391472}" destId="{2EBA5187-1CFE-1C40-89E3-B8E7D90E586B}" srcOrd="0" destOrd="0" parTransId="{CBA6DEFA-ACB9-D64A-99B5-4D21133194B5}" sibTransId="{513355DE-D993-6A4D-8302-26A0909D6C8C}"/>
    <dgm:cxn modelId="{1AD0FD5A-78CA-4C20-943B-5276D7C47323}" type="presOf" srcId="{77130CCD-EEFF-B043-98EB-181270391472}" destId="{503F8A1D-5293-B743-934D-7C3E9A295ACD}" srcOrd="0" destOrd="0" presId="urn:microsoft.com/office/officeart/2008/layout/VerticalCurvedList"/>
    <dgm:cxn modelId="{1FD62F04-5448-40C1-9B9C-F242463074D9}" type="presParOf" srcId="{503F8A1D-5293-B743-934D-7C3E9A295ACD}" destId="{7F470E99-32FD-A44B-8865-FA1AA0FD0B76}" srcOrd="0" destOrd="0" presId="urn:microsoft.com/office/officeart/2008/layout/VerticalCurvedList"/>
    <dgm:cxn modelId="{67FAF586-3D79-41BC-86FC-AE7DC4BA8209}" type="presParOf" srcId="{7F470E99-32FD-A44B-8865-FA1AA0FD0B76}" destId="{47CA1B1B-CD30-2249-925A-56CAD973BB81}" srcOrd="0" destOrd="0" presId="urn:microsoft.com/office/officeart/2008/layout/VerticalCurvedList"/>
    <dgm:cxn modelId="{BE9DAC15-930E-485F-9E2C-EE20B0FAF390}" type="presParOf" srcId="{47CA1B1B-CD30-2249-925A-56CAD973BB81}" destId="{7826BDC2-55BD-7C4D-AFA7-E3CCE8FAA7A6}" srcOrd="0" destOrd="0" presId="urn:microsoft.com/office/officeart/2008/layout/VerticalCurvedList"/>
    <dgm:cxn modelId="{C25AFD9B-6E1E-414C-A076-D6BB75810E81}" type="presParOf" srcId="{47CA1B1B-CD30-2249-925A-56CAD973BB81}" destId="{4594D106-EB78-BD44-B9CD-C9991C870D11}" srcOrd="1" destOrd="0" presId="urn:microsoft.com/office/officeart/2008/layout/VerticalCurvedList"/>
    <dgm:cxn modelId="{49EC259C-495E-443A-A974-10F4E2042FB4}" type="presParOf" srcId="{47CA1B1B-CD30-2249-925A-56CAD973BB81}" destId="{918C493F-C2FD-3340-8838-0E5DA7FB8577}" srcOrd="2" destOrd="0" presId="urn:microsoft.com/office/officeart/2008/layout/VerticalCurvedList"/>
    <dgm:cxn modelId="{E743082D-B459-41B6-AF01-2CB1780C472A}" type="presParOf" srcId="{47CA1B1B-CD30-2249-925A-56CAD973BB81}" destId="{5A681109-0EB0-0344-8F6A-B4B930C1842B}" srcOrd="3" destOrd="0" presId="urn:microsoft.com/office/officeart/2008/layout/VerticalCurvedList"/>
    <dgm:cxn modelId="{D63FDCC0-5695-4954-AD65-4E56BB4491B3}" type="presParOf" srcId="{7F470E99-32FD-A44B-8865-FA1AA0FD0B76}" destId="{8B0EFF33-5083-D340-96EC-24F7A26838BA}" srcOrd="1" destOrd="0" presId="urn:microsoft.com/office/officeart/2008/layout/VerticalCurvedList"/>
    <dgm:cxn modelId="{91E4716B-E820-4835-A8E5-BAD9EF435527}" type="presParOf" srcId="{7F470E99-32FD-A44B-8865-FA1AA0FD0B76}" destId="{3319EA86-2F73-3F43-B10E-18AEFF430A9F}" srcOrd="2" destOrd="0" presId="urn:microsoft.com/office/officeart/2008/layout/VerticalCurvedList"/>
    <dgm:cxn modelId="{322A6342-04C4-4C96-9951-5EA3DC720D5D}" type="presParOf" srcId="{3319EA86-2F73-3F43-B10E-18AEFF430A9F}" destId="{1C3E088C-76D0-404F-A1DC-3B08325089D9}" srcOrd="0" destOrd="0" presId="urn:microsoft.com/office/officeart/2008/layout/VerticalCurvedList"/>
    <dgm:cxn modelId="{ED75ED1D-7FD6-4E95-8A55-2DBAF39E8488}" type="presParOf" srcId="{7F470E99-32FD-A44B-8865-FA1AA0FD0B76}" destId="{87033A8D-A6CF-D748-A169-87E62D21EF00}" srcOrd="3" destOrd="0" presId="urn:microsoft.com/office/officeart/2008/layout/VerticalCurvedList"/>
    <dgm:cxn modelId="{74BEB6CE-E818-4A8D-9060-DB9D2C7087AC}" type="presParOf" srcId="{7F470E99-32FD-A44B-8865-FA1AA0FD0B76}" destId="{BF6DC2C5-C358-9B4A-8FF0-BE79CC1A3F25}" srcOrd="4" destOrd="0" presId="urn:microsoft.com/office/officeart/2008/layout/VerticalCurvedList"/>
    <dgm:cxn modelId="{7AB8862C-6484-4142-92F4-1351DC420B12}" type="presParOf" srcId="{BF6DC2C5-C358-9B4A-8FF0-BE79CC1A3F25}" destId="{3F6FF055-8FDE-6C45-99B1-EFE9DA890F13}" srcOrd="0" destOrd="0" presId="urn:microsoft.com/office/officeart/2008/layout/VerticalCurvedList"/>
    <dgm:cxn modelId="{588E6725-108C-4C51-8618-8B90FC738C07}" type="presParOf" srcId="{7F470E99-32FD-A44B-8865-FA1AA0FD0B76}" destId="{EC884A3B-5F12-FF4B-96BD-715FC491E038}" srcOrd="5" destOrd="0" presId="urn:microsoft.com/office/officeart/2008/layout/VerticalCurvedList"/>
    <dgm:cxn modelId="{832F8EB4-C75B-4B20-BB4E-5A30905EB810}" type="presParOf" srcId="{7F470E99-32FD-A44B-8865-FA1AA0FD0B76}" destId="{B8502BB0-BA63-5541-BE0A-3D38BA655CB2}" srcOrd="6" destOrd="0" presId="urn:microsoft.com/office/officeart/2008/layout/VerticalCurvedList"/>
    <dgm:cxn modelId="{B016085F-68D2-4FCA-8279-0F5C656B8675}" type="presParOf" srcId="{B8502BB0-BA63-5541-BE0A-3D38BA655CB2}" destId="{B28718A4-82B5-7745-8DAC-71E137D2B4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4D106-EB78-BD44-B9CD-C9991C870D11}">
      <dsp:nvSpPr>
        <dsp:cNvPr id="0" name=""/>
        <dsp:cNvSpPr/>
      </dsp:nvSpPr>
      <dsp:spPr>
        <a:xfrm>
          <a:off x="-6755371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EFF33-5083-D340-96EC-24F7A26838BA}">
      <dsp:nvSpPr>
        <dsp:cNvPr id="0" name=""/>
        <dsp:cNvSpPr/>
      </dsp:nvSpPr>
      <dsp:spPr>
        <a:xfrm>
          <a:off x="829560" y="597666"/>
          <a:ext cx="7296873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Times New Roman"/>
              <a:cs typeface="Times New Roman"/>
            </a:rPr>
            <a:t>Fractions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829560" y="597666"/>
        <a:ext cx="7296873" cy="1195332"/>
      </dsp:txXfrm>
    </dsp:sp>
    <dsp:sp modelId="{1C3E088C-76D0-404F-A1DC-3B08325089D9}">
      <dsp:nvSpPr>
        <dsp:cNvPr id="0" name=""/>
        <dsp:cNvSpPr/>
      </dsp:nvSpPr>
      <dsp:spPr>
        <a:xfrm>
          <a:off x="82477" y="448249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33A8D-A6CF-D748-A169-87E62D21EF00}">
      <dsp:nvSpPr>
        <dsp:cNvPr id="0" name=""/>
        <dsp:cNvSpPr/>
      </dsp:nvSpPr>
      <dsp:spPr>
        <a:xfrm>
          <a:off x="1264064" y="2390665"/>
          <a:ext cx="6862369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Times New Roman"/>
              <a:cs typeface="Times New Roman"/>
            </a:rPr>
            <a:t>Decimals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1264064" y="2390665"/>
        <a:ext cx="6862369" cy="1195332"/>
      </dsp:txXfrm>
    </dsp:sp>
    <dsp:sp modelId="{3F6FF055-8FDE-6C45-99B1-EFE9DA890F13}">
      <dsp:nvSpPr>
        <dsp:cNvPr id="0" name=""/>
        <dsp:cNvSpPr/>
      </dsp:nvSpPr>
      <dsp:spPr>
        <a:xfrm>
          <a:off x="516981" y="2241249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84A3B-5F12-FF4B-96BD-715FC491E038}">
      <dsp:nvSpPr>
        <dsp:cNvPr id="0" name=""/>
        <dsp:cNvSpPr/>
      </dsp:nvSpPr>
      <dsp:spPr>
        <a:xfrm>
          <a:off x="829560" y="4183664"/>
          <a:ext cx="7296873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>
              <a:latin typeface="Times New Roman"/>
              <a:cs typeface="Times New Roman"/>
            </a:rPr>
            <a:t>Percents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829560" y="4183664"/>
        <a:ext cx="7296873" cy="1195332"/>
      </dsp:txXfrm>
    </dsp:sp>
    <dsp:sp modelId="{B28718A4-82B5-7745-8DAC-71E137D2B471}">
      <dsp:nvSpPr>
        <dsp:cNvPr id="0" name=""/>
        <dsp:cNvSpPr/>
      </dsp:nvSpPr>
      <dsp:spPr>
        <a:xfrm>
          <a:off x="82477" y="4034248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2290-9918-4A98-9970-82C6629AEA33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86555-D307-4FDE-B8D3-0389AAE3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5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DC20EBFE-1D91-2F41-B485-13453BC51D77}" type="slidenum">
              <a:rPr lang="en-GB">
                <a:latin typeface="Arial" charset="0"/>
              </a:rPr>
              <a:pPr eaLnBrk="1" hangingPunct="1"/>
              <a:t>2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7B70250-8A26-C94E-936C-D5D9E3EA5749}" type="slidenum">
              <a:rPr lang="en-GB">
                <a:latin typeface="Arial" charset="0"/>
              </a:rPr>
              <a:pPr eaLnBrk="1" hangingPunct="1"/>
              <a:t>3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9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1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0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7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3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B523-6162-46B8-8B15-692D14A66E4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D0D1-CB76-4B51-8BD0-BC7DAAAD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Fractions, Decimals, and Percent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690F896-6104-6148-A7E7-4C832A0D44DA}" type="slidenum">
              <a:rPr lang="en-GB"/>
              <a:pPr eaLnBrk="1" hangingPunct="1"/>
              <a:t>2</a:t>
            </a:fld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55080108"/>
              </p:ext>
            </p:extLst>
          </p:nvPr>
        </p:nvGraphicFramePr>
        <p:xfrm>
          <a:off x="395536" y="188640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764704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Times New Roman"/>
                <a:ea typeface="Lucida Grande"/>
                <a:cs typeface="Times New Roman"/>
              </a:rPr>
              <a:t> ¼</a:t>
            </a:r>
            <a:endParaRPr lang="en-US" sz="5000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 .</a:t>
            </a:r>
            <a:r>
              <a:rPr lang="en-US" sz="4000" dirty="0" smtClean="0"/>
              <a:t>25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00506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25%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211658" y="67740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9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531813"/>
            <a:ext cx="8497192" cy="2592661"/>
          </a:xfrm>
        </p:spPr>
        <p:txBody>
          <a:bodyPr/>
          <a:lstStyle/>
          <a:p>
            <a:pPr eaLnBrk="1" hangingPunct="1"/>
            <a:r>
              <a:rPr lang="en-GB" b="1" dirty="0">
                <a:latin typeface="Comic Sans MS" charset="0"/>
              </a:rPr>
              <a:t>What are </a:t>
            </a:r>
            <a:r>
              <a:rPr lang="en-GB" b="1" dirty="0" smtClean="0">
                <a:latin typeface="Comic Sans MS" charset="0"/>
              </a:rPr>
              <a:t>fractions, </a:t>
            </a:r>
            <a:br>
              <a:rPr lang="en-GB" b="1" dirty="0" smtClean="0">
                <a:latin typeface="Comic Sans MS" charset="0"/>
              </a:rPr>
            </a:br>
            <a:r>
              <a:rPr lang="en-GB" b="1" dirty="0" err="1" smtClean="0">
                <a:latin typeface="Comic Sans MS" charset="0"/>
              </a:rPr>
              <a:t>decimals,and</a:t>
            </a:r>
            <a:r>
              <a:rPr lang="en-GB" b="1" dirty="0" smtClean="0">
                <a:latin typeface="Comic Sans MS" charset="0"/>
              </a:rPr>
              <a:t> </a:t>
            </a:r>
            <a:r>
              <a:rPr lang="en-GB" b="1" dirty="0" err="1" smtClean="0">
                <a:latin typeface="Comic Sans MS" charset="0"/>
              </a:rPr>
              <a:t>percents</a:t>
            </a:r>
            <a:r>
              <a:rPr lang="en-GB" b="1" dirty="0" smtClean="0">
                <a:latin typeface="Comic Sans MS" charset="0"/>
              </a:rPr>
              <a:t>?</a:t>
            </a:r>
            <a:endParaRPr lang="en-GB" b="1" dirty="0">
              <a:latin typeface="Comic Sans MS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132856"/>
            <a:ext cx="8640960" cy="3600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GB" sz="2800" dirty="0">
                <a:latin typeface="Comic Sans MS" charset="0"/>
              </a:rPr>
              <a:t>Fractions, decimals and </a:t>
            </a:r>
            <a:r>
              <a:rPr lang="en-GB" sz="2800" dirty="0" err="1" smtClean="0">
                <a:latin typeface="Comic Sans MS" charset="0"/>
              </a:rPr>
              <a:t>percents</a:t>
            </a:r>
            <a:r>
              <a:rPr lang="en-GB" sz="2800" dirty="0" smtClean="0">
                <a:latin typeface="Comic Sans MS" charset="0"/>
              </a:rPr>
              <a:t> </a:t>
            </a:r>
            <a:r>
              <a:rPr lang="en-GB" sz="2800" dirty="0">
                <a:latin typeface="Comic Sans MS" charset="0"/>
              </a:rPr>
              <a:t>are different ways of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representing </a:t>
            </a:r>
            <a:r>
              <a:rPr lang="en-GB" sz="2800" dirty="0" smtClean="0">
                <a:latin typeface="Comic Sans MS" charset="0"/>
              </a:rPr>
              <a:t>part of a </a:t>
            </a:r>
            <a:r>
              <a:rPr lang="en-GB" sz="2800" dirty="0" smtClean="0">
                <a:solidFill>
                  <a:srgbClr val="3366FF"/>
                </a:solidFill>
                <a:latin typeface="Comic Sans MS" charset="0"/>
              </a:rPr>
              <a:t>whole</a:t>
            </a:r>
            <a:r>
              <a:rPr lang="en-GB" sz="2800" dirty="0" smtClean="0">
                <a:latin typeface="Comic Sans MS" charset="0"/>
              </a:rPr>
              <a:t>. </a:t>
            </a:r>
            <a:endParaRPr lang="en-GB" sz="2800" dirty="0">
              <a:latin typeface="Comic Sans MS" charset="0"/>
            </a:endParaRPr>
          </a:p>
          <a:p>
            <a:pPr eaLnBrk="1" hangingPunct="1">
              <a:lnSpc>
                <a:spcPct val="120000"/>
              </a:lnSpc>
            </a:pPr>
            <a:endParaRPr lang="en-GB" sz="2800" dirty="0">
              <a:latin typeface="Comic Sans MS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GB" sz="2800" dirty="0" smtClean="0">
                <a:latin typeface="Comic Sans MS" charset="0"/>
              </a:rPr>
              <a:t>We </a:t>
            </a:r>
            <a:r>
              <a:rPr lang="en-GB" sz="2800" dirty="0">
                <a:latin typeface="Comic Sans MS" charset="0"/>
              </a:rPr>
              <a:t>could say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50%</a:t>
            </a:r>
            <a:r>
              <a:rPr lang="en-GB" sz="2800" dirty="0">
                <a:latin typeface="Comic Sans MS" charset="0"/>
              </a:rPr>
              <a:t> of something,  or </a:t>
            </a:r>
            <a:r>
              <a:rPr lang="en-GB" sz="2800" dirty="0" smtClean="0">
                <a:solidFill>
                  <a:srgbClr val="3366FF"/>
                </a:solidFill>
                <a:latin typeface="Comic Sans MS" charset="0"/>
              </a:rPr>
              <a:t>½,</a:t>
            </a:r>
            <a:r>
              <a:rPr lang="en-GB" sz="2800" dirty="0" smtClean="0">
                <a:latin typeface="Comic Sans MS" charset="0"/>
              </a:rPr>
              <a:t> </a:t>
            </a:r>
            <a:r>
              <a:rPr lang="en-GB" sz="2800" dirty="0">
                <a:latin typeface="Comic Sans MS" charset="0"/>
              </a:rPr>
              <a:t>or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0.5.</a:t>
            </a:r>
            <a:r>
              <a:rPr lang="en-GB" sz="2800" dirty="0">
                <a:latin typeface="Comic Sans MS" charset="0"/>
              </a:rPr>
              <a:t> These are all the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same quantity</a:t>
            </a:r>
            <a:r>
              <a:rPr lang="en-GB" sz="2800" dirty="0">
                <a:latin typeface="Comic Sans MS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GB" sz="2800" dirty="0">
              <a:latin typeface="Comic Sans MS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DA85A4FE-82E4-484F-87CD-84ACCC313559}" type="slidenum">
              <a:rPr lang="en-GB"/>
              <a:pPr eaLnBrk="1" hangingPunct="1"/>
              <a:t>3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893762"/>
            <a:ext cx="2388096" cy="18109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943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0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556792"/>
            <a:ext cx="3240360" cy="1368152"/>
          </a:xfrm>
        </p:spPr>
        <p:txBody>
          <a:bodyPr>
            <a:noAutofit/>
          </a:bodyPr>
          <a:lstStyle/>
          <a:p>
            <a:pPr algn="l"/>
            <a:r>
              <a:rPr lang="en-US" sz="5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5000" b="1" dirty="0" smtClean="0">
                <a:solidFill>
                  <a:srgbClr val="513EFF"/>
                </a:solidFill>
              </a:rPr>
              <a:t> </a:t>
            </a:r>
            <a:r>
              <a:rPr lang="en-US" sz="5000" b="1" dirty="0" smtClean="0"/>
              <a:t>Fractions</a:t>
            </a:r>
            <a:br>
              <a:rPr lang="en-US" sz="5000" b="1" dirty="0" smtClean="0"/>
            </a:br>
            <a:endParaRPr lang="en-US" sz="5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332657"/>
            <a:ext cx="8075240" cy="1584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Fractions can be converted into other forms…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4DE0-315B-B04B-9EF7-0E78890076B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6216" y="5373216"/>
            <a:ext cx="22677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/>
              <a:t>                      Decimals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1560" y="5301208"/>
            <a:ext cx="223224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</a:t>
            </a:r>
            <a:r>
              <a:rPr lang="en-US" sz="4000" b="1" dirty="0" err="1" smtClean="0">
                <a:solidFill>
                  <a:srgbClr val="000000"/>
                </a:solidFill>
              </a:rPr>
              <a:t>Percents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2987824" y="5589240"/>
            <a:ext cx="3312368" cy="718993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7235151">
            <a:off x="841583" y="3359011"/>
            <a:ext cx="3285652" cy="86082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3388708">
            <a:off x="5228283" y="3392252"/>
            <a:ext cx="3474955" cy="866709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9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en-GB" sz="6000" b="1" dirty="0" smtClean="0">
                <a:latin typeface="Times New Roman"/>
                <a:cs typeface="Times New Roman"/>
              </a:rPr>
              <a:t> Convert a fraction </a:t>
            </a:r>
          </a:p>
          <a:p>
            <a:pPr marL="0" indent="0" 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en-GB" sz="6000" b="1" dirty="0" smtClean="0">
                <a:latin typeface="Times New Roman"/>
                <a:cs typeface="Times New Roman"/>
              </a:rPr>
              <a:t>into a decimal 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n-GB" sz="3500" b="1" dirty="0">
              <a:solidFill>
                <a:srgbClr val="3366FF"/>
              </a:solidFill>
              <a:latin typeface="Verdana" charset="0"/>
            </a:endParaRPr>
          </a:p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Divide</a:t>
            </a:r>
            <a:r>
              <a:rPr lang="en-GB" sz="3500" b="1" dirty="0" smtClean="0">
                <a:latin typeface="Verdana" charset="0"/>
              </a:rPr>
              <a:t> the top of the fraction(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numerator</a:t>
            </a:r>
            <a:r>
              <a:rPr lang="en-GB" sz="3500" b="1" dirty="0" smtClean="0">
                <a:latin typeface="Verdana" charset="0"/>
              </a:rPr>
              <a:t>) 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by</a:t>
            </a:r>
            <a:r>
              <a:rPr lang="en-GB" sz="3500" b="1" dirty="0" smtClean="0">
                <a:latin typeface="Verdana" charset="0"/>
              </a:rPr>
              <a:t> the bottom (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denominator</a:t>
            </a:r>
            <a:r>
              <a:rPr lang="en-GB" sz="3500" b="1" dirty="0" smtClean="0">
                <a:latin typeface="Verdana" charset="0"/>
              </a:rPr>
              <a:t>) of the fraction: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latin typeface="Verdana" charset="0"/>
              </a:rPr>
              <a:t>	         </a:t>
            </a:r>
            <a:r>
              <a:rPr lang="en-GB" sz="3600" b="1" dirty="0" smtClean="0">
                <a:latin typeface="Verdana" charset="0"/>
              </a:rPr>
              <a:t>½ =  1</a:t>
            </a:r>
            <a:r>
              <a:rPr lang="en-GB" sz="3600" b="1" dirty="0" smtClean="0">
                <a:solidFill>
                  <a:srgbClr val="0000FF"/>
                </a:solidFill>
                <a:latin typeface="Verdana" charset="0"/>
              </a:rPr>
              <a:t>÷</a:t>
            </a:r>
            <a:r>
              <a:rPr lang="en-GB" sz="3600" b="1" dirty="0" smtClean="0">
                <a:latin typeface="Verdana" charset="0"/>
              </a:rPr>
              <a:t>2 = 0.5</a:t>
            </a:r>
            <a:r>
              <a:rPr lang="en-GB" b="1" dirty="0" smtClean="0">
                <a:latin typeface="Verdana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b="1" dirty="0" smtClean="0">
                <a:latin typeface="Times New Roman"/>
                <a:cs typeface="Times New Roman"/>
              </a:rPr>
              <a:t>Time to try converting a fraction into a decimal</a:t>
            </a:r>
            <a:r>
              <a:rPr lang="en-US" sz="5500" b="1" dirty="0">
                <a:latin typeface="Times New Roman"/>
                <a:cs typeface="Times New Roman"/>
                <a:sym typeface="Wingdings"/>
              </a:rPr>
              <a:t>.</a:t>
            </a:r>
            <a:endParaRPr lang="en-US" sz="55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424935" cy="3805883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Fraction to convert = </a:t>
            </a:r>
            <a:r>
              <a:rPr lang="en-GB" sz="2800" b="1" dirty="0" smtClean="0">
                <a:solidFill>
                  <a:srgbClr val="0000FF"/>
                </a:solidFill>
                <a:latin typeface="Verdana" charset="0"/>
              </a:rPr>
              <a:t>3/4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 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Divide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3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(numerator)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÷ 4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(denominator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)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endParaRPr lang="en-GB" sz="1600" b="1" dirty="0">
              <a:solidFill>
                <a:srgbClr val="000000"/>
              </a:solidFill>
              <a:latin typeface="Verdana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GB" b="1" dirty="0">
              <a:solidFill>
                <a:srgbClr val="000000"/>
              </a:solidFill>
              <a:latin typeface="Verdana" charset="0"/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3/4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is </a:t>
            </a:r>
            <a:r>
              <a:rPr lang="en-GB" b="1" dirty="0" err="1" smtClean="0">
                <a:solidFill>
                  <a:srgbClr val="0000FF"/>
                </a:solidFill>
                <a:latin typeface="Verdana" charset="0"/>
              </a:rPr>
              <a:t>equivlent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to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.75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9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50000"/>
              </a:lnSpc>
              <a:spcBef>
                <a:spcPct val="50000"/>
              </a:spcBef>
            </a:pPr>
            <a:r>
              <a:rPr lang="en-GB" sz="6700" b="1" dirty="0" smtClean="0">
                <a:latin typeface="Verdana" charset="0"/>
              </a:rPr>
              <a:t> </a:t>
            </a:r>
            <a:br>
              <a:rPr lang="en-GB" sz="6700" b="1" dirty="0" smtClean="0">
                <a:latin typeface="Verdana" charset="0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>Convert a decimal</a:t>
            </a:r>
            <a:br>
              <a:rPr lang="en-GB" sz="6700" b="1" dirty="0" smtClean="0">
                <a:latin typeface="Times New Roman"/>
                <a:cs typeface="Times New Roman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/>
            </a:r>
            <a:br>
              <a:rPr lang="en-GB" sz="6700" b="1" dirty="0" smtClean="0">
                <a:latin typeface="Times New Roman"/>
                <a:cs typeface="Times New Roman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>into a percentage </a:t>
            </a:r>
            <a:r>
              <a:rPr lang="en-GB" b="1" dirty="0" smtClean="0">
                <a:latin typeface="Verdana" charset="0"/>
              </a:rPr>
              <a:t/>
            </a:r>
            <a:br>
              <a:rPr lang="en-GB" b="1" dirty="0" smtClean="0">
                <a:latin typeface="Verdan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736304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Multiply </a:t>
            </a:r>
            <a:r>
              <a:rPr lang="en-GB" b="1" dirty="0" smtClean="0">
                <a:latin typeface="Verdana" charset="0"/>
              </a:rPr>
              <a:t>the</a:t>
            </a: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 decimal 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by</a:t>
            </a: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 100: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GB" sz="3600" b="1" dirty="0" smtClean="0">
                <a:latin typeface="Verdana" charset="0"/>
              </a:rPr>
              <a:t>	        0.25 </a:t>
            </a:r>
            <a:r>
              <a:rPr lang="en-GB" sz="3600" b="1" dirty="0" smtClean="0">
                <a:solidFill>
                  <a:srgbClr val="0000FF"/>
                </a:solidFill>
                <a:latin typeface="Verdana" charset="0"/>
              </a:rPr>
              <a:t>x</a:t>
            </a:r>
            <a:r>
              <a:rPr lang="en-GB" sz="3600" b="1" dirty="0" smtClean="0">
                <a:latin typeface="Verdana" charset="0"/>
              </a:rPr>
              <a:t> 100 = 25%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9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latin typeface="Times New Roman"/>
                <a:cs typeface="Times New Roman"/>
              </a:rPr>
              <a:t>Time to try converting a decimal into a percent</a:t>
            </a:r>
            <a:r>
              <a:rPr lang="en-US" sz="5500" b="1" dirty="0" smtClean="0">
                <a:latin typeface="Times New Roman"/>
                <a:cs typeface="Times New Roman"/>
                <a:sym typeface="Wingdings"/>
              </a:rPr>
              <a:t>.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686800" cy="37772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Decimal to convert = </a:t>
            </a:r>
            <a:r>
              <a:rPr lang="en-GB" sz="2800" b="1" dirty="0" smtClean="0">
                <a:solidFill>
                  <a:srgbClr val="0000FF"/>
                </a:solidFill>
                <a:latin typeface="Verdana" charset="0"/>
              </a:rPr>
              <a:t>.75 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Multiply</a:t>
            </a:r>
            <a:r>
              <a:rPr lang="en-GB" b="1" dirty="0" smtClean="0">
                <a:solidFill>
                  <a:srgbClr val="3366FF"/>
                </a:solidFill>
                <a:latin typeface="Verdana" charset="0"/>
              </a:rPr>
              <a:t> </a:t>
            </a:r>
            <a:r>
              <a:rPr lang="en-GB" b="1" dirty="0" smtClean="0">
                <a:latin typeface="Verdana" charset="0"/>
              </a:rPr>
              <a:t>the decimal by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100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>
                <a:latin typeface="Verdana" charset="0"/>
              </a:rPr>
              <a:t> </a:t>
            </a:r>
            <a:r>
              <a:rPr lang="en-GB" b="1" dirty="0" smtClean="0">
                <a:latin typeface="Verdana" charset="0"/>
              </a:rPr>
              <a:t>                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 .75 x 100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.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75 </a:t>
            </a:r>
            <a:r>
              <a:rPr lang="en-GB" sz="3500" b="1" dirty="0" smtClean="0">
                <a:latin typeface="Verdana" charset="0"/>
              </a:rPr>
              <a:t>is</a:t>
            </a:r>
            <a:r>
              <a:rPr lang="en-GB" sz="5500" b="1" dirty="0" smtClean="0">
                <a:latin typeface="Verdana" charset="0"/>
              </a:rPr>
              <a:t> </a:t>
            </a:r>
            <a:r>
              <a:rPr lang="en-GB" sz="6500" b="1" dirty="0" smtClean="0">
                <a:solidFill>
                  <a:srgbClr val="0000FF"/>
                </a:solidFill>
                <a:latin typeface="Verdana" charset="0"/>
              </a:rPr>
              <a:t>equivalent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GB" sz="3500" b="1" dirty="0" smtClean="0">
                <a:latin typeface="Verdana" charset="0"/>
              </a:rPr>
              <a:t>to</a:t>
            </a:r>
            <a:r>
              <a:rPr lang="en-GB" sz="5500" b="1" dirty="0" smtClean="0">
                <a:latin typeface="Verdana" charset="0"/>
              </a:rPr>
              <a:t> 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75%</a:t>
            </a:r>
            <a:endParaRPr lang="en-US" sz="55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88024" y="522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7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189</Words>
  <Application>Microsoft Office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Fractions, Decimals, and Percent</vt:lpstr>
      <vt:lpstr>PowerPoint Presentation</vt:lpstr>
      <vt:lpstr>What are fractions,  decimals,and percents?</vt:lpstr>
      <vt:lpstr>  Fractions </vt:lpstr>
      <vt:lpstr>PowerPoint Presentation</vt:lpstr>
      <vt:lpstr>Time to try converting a fraction into a decimal.</vt:lpstr>
      <vt:lpstr>  Convert a decimal  into a percentage  </vt:lpstr>
      <vt:lpstr>Time to try converting a decimal into a percent.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Fractions, Decimals, and Percent</dc:title>
  <dc:creator>bryn</dc:creator>
  <cp:lastModifiedBy>bryn</cp:lastModifiedBy>
  <cp:revision>9</cp:revision>
  <dcterms:created xsi:type="dcterms:W3CDTF">2015-10-14T20:39:09Z</dcterms:created>
  <dcterms:modified xsi:type="dcterms:W3CDTF">2015-10-14T22:18:45Z</dcterms:modified>
</cp:coreProperties>
</file>