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anose="020B0604020202020204" charset="0"/>
      <p:regular r:id="rId17"/>
      <p:bold r:id="rId18"/>
    </p:embeddedFont>
    <p:embeddedFont>
      <p:font typeface="Source Code Pro" panose="020B0604020202020204" charset="0"/>
      <p:regular r:id="rId19"/>
      <p:bold r:id="rId20"/>
    </p:embeddedFont>
    <p:embeddedFont>
      <p:font typeface="Agency FB" panose="020B0503020202020204" pitchFamily="34" charset="0"/>
      <p:regular r:id="rId21"/>
      <p:bold r:id="rId2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8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6999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finding common denominators and simplifying answer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Mixed numbers and improper fractions can be equivalently represented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sd.k12.nm.us/Addition_Fraction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resource/mwnet-math-nf-helpwan/adding-and-subtracting-with-unlike-denominators-help-wanted-for-bian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Fractions</a:t>
            </a:r>
            <a:endParaRPr lang="en" dirty="0"/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537" y="3627984"/>
            <a:ext cx="1774475" cy="12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074" y="3553536"/>
            <a:ext cx="1585900" cy="14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0041" y="3595362"/>
            <a:ext cx="1774474" cy="13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595375"/>
            <a:ext cx="23050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575" y="2449275"/>
            <a:ext cx="18859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50075" y="412575"/>
            <a:ext cx="8579999" cy="7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Mixed Numbers and Improper Fractions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153850" y="1430925"/>
            <a:ext cx="2412900" cy="7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would I represent this pizza as a mixed number?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175" y="3837875"/>
            <a:ext cx="1026175" cy="92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1275" y="2468325"/>
            <a:ext cx="18764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3200" y="2680575"/>
            <a:ext cx="818775" cy="71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331275" y="1300550"/>
            <a:ext cx="2412900" cy="82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would we represent this equivalent improper fraction?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5564" y="3879537"/>
            <a:ext cx="553846" cy="7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2267275" y="0"/>
            <a:ext cx="6648125" cy="92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latin typeface="Agency FB" panose="020B0503020202020204" pitchFamily="34" charset="0"/>
              </a:rPr>
              <a:t>Converting mixed to Improper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230" y="681150"/>
            <a:ext cx="664338" cy="70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003125" y="778500"/>
            <a:ext cx="7006500" cy="5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Take the denominator of proper fraction and multiply it by the whole number out front.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012" y="921300"/>
            <a:ext cx="4476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750" y="1118825"/>
            <a:ext cx="772375" cy="5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87" y="1209000"/>
            <a:ext cx="4476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12225" y="1689700"/>
            <a:ext cx="7167300" cy="57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Now take the product of your whole number and denominator and add it to the numerator</a:t>
            </a:r>
            <a:r>
              <a:rPr lang="en"/>
              <a:t>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4912" y="2037041"/>
            <a:ext cx="664350" cy="52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2012" y="2103862"/>
            <a:ext cx="4476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047575" y="2638475"/>
            <a:ext cx="7730400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make this sum your NEW numerator and put it over the original denominator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0450" y="3171100"/>
            <a:ext cx="1551549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62" y="3286712"/>
            <a:ext cx="44767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188675" y="306400"/>
            <a:ext cx="7585799" cy="61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Convert Improper to Mixed Numbers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738775" y="1290825"/>
            <a:ext cx="46131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Divide the denominator into the numerator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37" y="1746250"/>
            <a:ext cx="4476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88675" y="2439325"/>
            <a:ext cx="7585799" cy="8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Take how many times the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denominator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will go into the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numerator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and make that the whole number in front.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950" y="1493850"/>
            <a:ext cx="16097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5616" y="2861350"/>
            <a:ext cx="837791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762" y="3001800"/>
            <a:ext cx="4476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61125" y="3653625"/>
            <a:ext cx="7440899" cy="66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Now make your remainder the NEW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numerator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keep your denominator the same.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2687" y="4129919"/>
            <a:ext cx="837774" cy="76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787" y="4129925"/>
            <a:ext cx="4476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8671" y="1674712"/>
            <a:ext cx="1128707" cy="76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Independent Practice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Vocabulary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Denominator: The bottom number of a fraction that tells how many equal parts are in the whole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Numerator: The top number of a fraction that tells how many parts of a whole are being considered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Improper Fraction: A fraction in which the numerator is greater than or equal to the denominator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Mixed Number: A whole number that is not 0 and a proper fraction (1 3/4 )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5900" y="337250"/>
            <a:ext cx="3158100" cy="3074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/>
              <a:t>Equivalent Fractions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fractions that have the same value, even though they look different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050" y="282725"/>
            <a:ext cx="4829175" cy="18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2050" y="2397650"/>
            <a:ext cx="4829175" cy="1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200500" y="4484250"/>
            <a:ext cx="4667399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Images from: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https://www.risd.k12.nm.us/Addition_Fraction.pdf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21475" y="373075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Equivalent Fractions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5" y="1365087"/>
            <a:ext cx="4829175" cy="18854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506300" y="3441550"/>
            <a:ext cx="6366600" cy="101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Predict what the next fraction would be in this sequence of equivalent pizza fractions.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Equivalent Fractions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00" y="1657950"/>
            <a:ext cx="3733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476" y="1296250"/>
            <a:ext cx="2677275" cy="28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51975" y="371450"/>
            <a:ext cx="8142299" cy="1429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Simplifying Fractions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73325" y="3516950"/>
            <a:ext cx="8142299" cy="13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/>
              <a:t>S</a:t>
            </a:r>
            <a:r>
              <a:rPr lang="en" sz="2000" dirty="0" smtClean="0"/>
              <a:t>implified </a:t>
            </a:r>
            <a:r>
              <a:rPr lang="en" sz="2000" dirty="0"/>
              <a:t>fractions have only one common </a:t>
            </a:r>
            <a:r>
              <a:rPr lang="en" sz="2000" dirty="0" smtClean="0"/>
              <a:t>factor between the numerator and denominator (= 1), </a:t>
            </a:r>
            <a:r>
              <a:rPr lang="en" sz="2000" dirty="0"/>
              <a:t>and is reduced to simplest form.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02375" y="1896300"/>
            <a:ext cx="8641500" cy="13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/>
              <a:t>To simplify something means to make something </a:t>
            </a:r>
            <a:r>
              <a:rPr lang="en" sz="2000" b="1"/>
              <a:t>Less Complicated.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16400" y="499725"/>
            <a:ext cx="80522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Simplified fractions and equivalent fractions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498999" cy="231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Simplifying fractions and finding equivalent fractions will help us when we start doing fraction operations (adding and subtracting).</a:t>
            </a:r>
          </a:p>
          <a:p>
            <a:pPr>
              <a:spcBef>
                <a:spcPts val="0"/>
              </a:spcBef>
              <a:buNone/>
            </a:pPr>
            <a:endParaRPr sz="3000" b="1">
              <a:solidFill>
                <a:srgbClr val="0000FF"/>
              </a:solidFill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34950" y="3952350"/>
            <a:ext cx="8463000" cy="87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>
                <a:solidFill>
                  <a:srgbClr val="99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Any ideas on how it may help us?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Mixed Numbers and Improper Fractions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106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</a:rPr>
              <a:t>How are mixed numbers and improper fractions related?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62875" y="2136450"/>
            <a:ext cx="8373599" cy="87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Can I represent a mixed number as an improper fraction?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90775" y="3405275"/>
            <a:ext cx="8317799" cy="10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When would it make sense to use a mixed number instead of an improper fraction?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705350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http://www.pbslearningmedia.org/resource/mwnet-math-nf-helpwan/adding-and-subtracting-with-unlike-denominators-help-wanted-for-bianca/</a:t>
            </a:r>
            <a:endParaRPr lang="en-US" sz="1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81900" y="292825"/>
            <a:ext cx="8878500" cy="106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/>
              <a:t>Mixed Number to Improper Fraction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875" y="1566250"/>
            <a:ext cx="12573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1487" y="1690075"/>
            <a:ext cx="541019" cy="6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8150" y="1494812"/>
            <a:ext cx="10287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1875" y="2613400"/>
            <a:ext cx="11620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1487" y="2842000"/>
            <a:ext cx="541019" cy="6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7025" y="2613400"/>
            <a:ext cx="4857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0325" y="3665300"/>
            <a:ext cx="10191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7625" y="3810150"/>
            <a:ext cx="5905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1487" y="3932000"/>
            <a:ext cx="541019" cy="6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8225" y="4437000"/>
            <a:ext cx="466725" cy="13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364</Words>
  <Application>Microsoft Office PowerPoint</Application>
  <PresentationFormat>On-screen Show (16:9)</PresentationFormat>
  <Paragraphs>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Amatic SC</vt:lpstr>
      <vt:lpstr>Source Code Pro</vt:lpstr>
      <vt:lpstr>Agency FB</vt:lpstr>
      <vt:lpstr>beach-day</vt:lpstr>
      <vt:lpstr>Fractions</vt:lpstr>
      <vt:lpstr>Vocabulary</vt:lpstr>
      <vt:lpstr>Equivalent Fractions  fractions that have the same value, even though they look different</vt:lpstr>
      <vt:lpstr>Equivalent Fractions</vt:lpstr>
      <vt:lpstr>Equivalent Fractions</vt:lpstr>
      <vt:lpstr>Simplifying Fractions</vt:lpstr>
      <vt:lpstr>Simplified fractions and equivalent fractions</vt:lpstr>
      <vt:lpstr>Mixed Numbers and Improper Fractions</vt:lpstr>
      <vt:lpstr>Mixed Number to Improper Fraction</vt:lpstr>
      <vt:lpstr>PowerPoint Presentation</vt:lpstr>
      <vt:lpstr>Converting mixed to Improper</vt:lpstr>
      <vt:lpstr>PowerPoint Presentation</vt:lpstr>
      <vt:lpstr>Independent 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 Operations</dc:title>
  <cp:lastModifiedBy>bryn</cp:lastModifiedBy>
  <cp:revision>6</cp:revision>
  <dcterms:modified xsi:type="dcterms:W3CDTF">2015-09-30T14:49:04Z</dcterms:modified>
</cp:coreProperties>
</file>