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Area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2.29.16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643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Following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1) A square has an area of 64 square yards.  What are the dimensions of the square?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2800" dirty="0" smtClean="0"/>
                  <a:t>2)  The fireplace in Lia’s living room has a width of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/>
                  <a:t>  feet and a length of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/>
                  <a:t> feet.  What is the total area of space the fireplace takes up on the living room wall?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46" t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872409" y="2882347"/>
            <a:ext cx="5752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Length= 8 yards   Width = 8 yards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74434" y="5625548"/>
                <a:ext cx="2052678" cy="710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14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𝐟𝐞𝐞𝐭</m:t>
                    </m:r>
                    <m:r>
                      <a:rPr lang="en-US" sz="2800" b="1" i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²</m:t>
                    </m:r>
                  </m:oMath>
                </a14:m>
                <a:endParaRPr lang="en-US" sz="28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434" y="5625548"/>
                <a:ext cx="2052678" cy="710579"/>
              </a:xfrm>
              <a:prstGeom prst="rect">
                <a:avLst/>
              </a:prstGeom>
              <a:blipFill rotWithShape="0">
                <a:blip r:embed="rId3"/>
                <a:stretch>
                  <a:fillRect l="-6231" b="-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46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Area is the amount of space a figure takes up.  </a:t>
            </a:r>
          </a:p>
          <a:p>
            <a:endParaRPr lang="en-US" sz="4000" dirty="0" smtClean="0"/>
          </a:p>
          <a:p>
            <a:r>
              <a:rPr lang="en-US" sz="4000" dirty="0" smtClean="0"/>
              <a:t>Area is given in squared units.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97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square has four congruent sides.  </a:t>
            </a:r>
          </a:p>
          <a:p>
            <a:r>
              <a:rPr lang="en-US" sz="3600" dirty="0" smtClean="0"/>
              <a:t>To find the area of a square, one will need to multiply the length x width. </a:t>
            </a:r>
          </a:p>
          <a:p>
            <a:r>
              <a:rPr lang="en-US" sz="3600" dirty="0" smtClean="0"/>
              <a:t>Example: 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AutoShape 2" descr="Image result for picture of a square"/>
          <p:cNvSpPr>
            <a:spLocks noChangeAspect="1" noChangeArrowheads="1"/>
          </p:cNvSpPr>
          <p:nvPr/>
        </p:nvSpPr>
        <p:spPr bwMode="auto">
          <a:xfrm>
            <a:off x="1889124" y="4732337"/>
            <a:ext cx="1485577" cy="148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picture of a squa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20687" y="4513593"/>
            <a:ext cx="1365413" cy="130618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134829" y="491490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inches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10325" y="4295775"/>
            <a:ext cx="4029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Area:</a:t>
            </a:r>
          </a:p>
          <a:p>
            <a:r>
              <a:rPr lang="en-US" dirty="0" smtClean="0"/>
              <a:t>Length  X  Width = Area</a:t>
            </a:r>
          </a:p>
          <a:p>
            <a:r>
              <a:rPr lang="en-US" dirty="0" smtClean="0"/>
              <a:t>3 x 3= 9 inches 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Area of the </a:t>
            </a:r>
            <a:r>
              <a:rPr lang="en-US" dirty="0" err="1" smtClean="0"/>
              <a:t>SQuare</a:t>
            </a:r>
            <a:endParaRPr lang="en-US" dirty="0"/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1202919" y="2011680"/>
            <a:ext cx="2273706" cy="215074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Width =  3.2 m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00550" y="2581275"/>
            <a:ext cx="6404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Area of the Square = Length X Width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991225" y="316605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sz="2800" dirty="0" smtClean="0"/>
              <a:t>3.2 </a:t>
            </a:r>
          </a:p>
          <a:p>
            <a:r>
              <a:rPr lang="en-US" sz="2800" u="sng" dirty="0" smtClean="0"/>
              <a:t> X 3.2</a:t>
            </a:r>
          </a:p>
          <a:p>
            <a:r>
              <a:rPr lang="en-US" sz="2800" dirty="0" smtClean="0"/>
              <a:t>     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911711" y="4089379"/>
            <a:ext cx="42705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64</a:t>
            </a:r>
            <a:endParaRPr lang="en-US" sz="2800" dirty="0"/>
          </a:p>
          <a:p>
            <a:r>
              <a:rPr lang="en-US" sz="2800" u="sng" dirty="0"/>
              <a:t>    960</a:t>
            </a:r>
          </a:p>
          <a:p>
            <a:r>
              <a:rPr lang="en-US" sz="2800" dirty="0"/>
              <a:t>10.24 centimeters squared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4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/>
      <p:bldP spid="7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Like a square, you can find the area of a rectangle by multiplying length by width.</a:t>
            </a:r>
          </a:p>
          <a:p>
            <a:pPr marL="0" indent="0">
              <a:buNone/>
            </a:pPr>
            <a:r>
              <a:rPr lang="en-US" sz="3200" dirty="0" smtClean="0"/>
              <a:t>Example: 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647825" y="3733800"/>
            <a:ext cx="2257425" cy="1095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2175" y="4863253"/>
            <a:ext cx="871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 ½ 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1158" y="4200525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 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76850" y="3733800"/>
            <a:ext cx="4100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the Area of the Rectangle:</a:t>
            </a:r>
          </a:p>
          <a:p>
            <a:r>
              <a:rPr lang="en-US" sz="2400" dirty="0" smtClean="0"/>
              <a:t>Length  X  Width = Area </a:t>
            </a:r>
          </a:p>
          <a:p>
            <a:r>
              <a:rPr lang="en-US" sz="2400" dirty="0" smtClean="0"/>
              <a:t>13 ½ X 9 =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6850" y="5114359"/>
            <a:ext cx="210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27/2 x 9 = 243/2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288740" y="5754038"/>
            <a:ext cx="2444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121 ½  meters 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987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garden bed in my backyard has an area of 52 square meters.  The width of the garden bed is 4 meters.  What is the length of the garden bed?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133850" y="3637746"/>
            <a:ext cx="34739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= Length x Width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72399" y="4010378"/>
            <a:ext cx="162256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52 = L x 4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1413" y="4506121"/>
            <a:ext cx="1884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 </a:t>
            </a:r>
            <a:r>
              <a:rPr lang="en-US" sz="2800" u="sng" dirty="0" smtClean="0"/>
              <a:t>÷4          ÷4</a:t>
            </a:r>
            <a:endParaRPr lang="en-US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341413" y="5219700"/>
            <a:ext cx="2133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13 meters = 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402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Area of a Triangle= ½ Base x Height  or ½ (b x h)</a:t>
            </a:r>
            <a:endParaRPr lang="en-US" sz="2800" dirty="0"/>
          </a:p>
        </p:txBody>
      </p:sp>
      <p:sp>
        <p:nvSpPr>
          <p:cNvPr id="4" name="Right Triangle 3"/>
          <p:cNvSpPr/>
          <p:nvPr/>
        </p:nvSpPr>
        <p:spPr>
          <a:xfrm>
            <a:off x="1562100" y="2590800"/>
            <a:ext cx="2324100" cy="219075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226799" y="2628900"/>
            <a:ext cx="2209800" cy="2114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878206" y="3706684"/>
            <a:ext cx="1008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height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93849" y="4815628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2673040">
            <a:off x="2071448" y="3305772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hypotenuse</a:t>
            </a:r>
            <a:endParaRPr lang="en-US" sz="2400" dirty="0"/>
          </a:p>
        </p:txBody>
      </p:sp>
      <p:cxnSp>
        <p:nvCxnSpPr>
          <p:cNvPr id="10" name="Straight Connector 9"/>
          <p:cNvCxnSpPr>
            <a:stCxn id="5" idx="0"/>
          </p:cNvCxnSpPr>
          <p:nvPr/>
        </p:nvCxnSpPr>
        <p:spPr>
          <a:xfrm>
            <a:off x="6331699" y="2628900"/>
            <a:ext cx="0" cy="211455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23686" y="3546237"/>
            <a:ext cx="1008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height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2008" y="4743450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24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Area of the Triangle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1912" y="2699656"/>
            <a:ext cx="3723110" cy="248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97039" y="2826327"/>
            <a:ext cx="3627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= ½ Base x Height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97039" y="3571360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= ½ (10) x (14)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97039" y="4316393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= 5 x 14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997039" y="5061426"/>
            <a:ext cx="285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= 70 meters 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692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Triangle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919" y="2342901"/>
            <a:ext cx="3200472" cy="2783019"/>
          </a:xfrm>
        </p:spPr>
      </p:pic>
      <p:sp>
        <p:nvSpPr>
          <p:cNvPr id="5" name="TextBox 4"/>
          <p:cNvSpPr txBox="1"/>
          <p:nvPr/>
        </p:nvSpPr>
        <p:spPr>
          <a:xfrm>
            <a:off x="5997039" y="2826327"/>
            <a:ext cx="3627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= ½ Base x Height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997039" y="3571360"/>
            <a:ext cx="2863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= ½ (12) x (8)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97039" y="4316393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= 6x 8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97039" y="5061426"/>
            <a:ext cx="2887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= 48 meters 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592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98</TotalTime>
  <Words>336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Cambria Math</vt:lpstr>
      <vt:lpstr>Corbel</vt:lpstr>
      <vt:lpstr>Times New Roman</vt:lpstr>
      <vt:lpstr>Wingdings</vt:lpstr>
      <vt:lpstr>Banded</vt:lpstr>
      <vt:lpstr>Area</vt:lpstr>
      <vt:lpstr>Area</vt:lpstr>
      <vt:lpstr>Area of a Square</vt:lpstr>
      <vt:lpstr>Find the Area of the SQuare</vt:lpstr>
      <vt:lpstr>Area of a Rectangle</vt:lpstr>
      <vt:lpstr>Area of a Rectangle</vt:lpstr>
      <vt:lpstr>Triangles</vt:lpstr>
      <vt:lpstr>Find the Area of the Triangle </vt:lpstr>
      <vt:lpstr>Area of a Triangle </vt:lpstr>
      <vt:lpstr>Solve the Following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</dc:title>
  <dc:creator>Anna Mitrik</dc:creator>
  <cp:lastModifiedBy>jwalski</cp:lastModifiedBy>
  <cp:revision>11</cp:revision>
  <dcterms:created xsi:type="dcterms:W3CDTF">2016-02-29T00:59:49Z</dcterms:created>
  <dcterms:modified xsi:type="dcterms:W3CDTF">2016-05-12T15:53:25Z</dcterms:modified>
</cp:coreProperties>
</file>