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flipH="1" rot="10800000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flipH="1" rot="10800000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subTitle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flipH="1" rot="10800000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 flipH="1" rot="10800000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pbskids.org/cyberchase/videos/cyberchase-inez-gets-her-groove-back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Relationship Id="rId4" Type="http://schemas.openxmlformats.org/officeDocument/2006/relationships/image" Target="../media/image0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393850" y="630225"/>
            <a:ext cx="8309399" cy="1541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Adding and Subtracting Fractions &amp; Mixed Numbers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437500" y="3861105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http://pbskids.org/cyberchase/videos/cyberchase-inez-gets-her-groove-back/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Adding and Subtracting Fractions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71900" y="1919075"/>
            <a:ext cx="8222100" cy="304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 add or subtract fractions we must first have common denominators.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We use what we know about finding the Least Common Multiple and apply it to finding two common denominators----LEAST COMMON DENOMINATORS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Once you have the common denominators, multiply the numerators by the factor which gives you the new denominator.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Add or subtract your new numerators and keep denominator the same in our sum/difference. SIMPLIFY ANSWER IF NECESSARY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Adding and Subtracting Fractions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71900" y="1958550"/>
            <a:ext cx="8222100" cy="1435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Kennedy is using a piece of plywood to build her new puppy a dog house. She has used five-eighths of the plywood to build the roof and one-seventh of her plywood to build the walls. What fraction of her plywood does she have left to build the floor?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2600" y="3475700"/>
            <a:ext cx="2318249" cy="153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231" y="3363918"/>
            <a:ext cx="2339686" cy="164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Adding and Subtracting Fractions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three-fourths as a sum of two uncommon denominators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one-fifth as a difference of two proper fractions with common denominators ( but not 5)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four twenty-firsts as a sum of two fractions w/  uncommon denominators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four twenty-firsts as a difference of two fractions w/ uncommon denominators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one and seven-twelves as a sum of two proper fractions with unlike denominators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