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B8AB53-5C42-44CA-8F49-79A3D93A8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655D1-96FF-4224-B66E-05E338A11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54DF9-4066-4D41-AA25-928526A73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3B8F-3A3C-41C6-9259-4AB90B008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7D33C-4A31-42BD-9F32-38A38B64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17888-E428-448A-887F-90315C6C6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B1EEB-74DE-46BD-B374-99C11483F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7DA46-174D-4B88-B30F-6FB3981E6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7A2D-E593-4E62-A608-EE718BCD1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5FD29-245D-40A4-AE1E-4217D8787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81C94-CB46-4F80-B9C3-8E7AE8E43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885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885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885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885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885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046B8A57-339F-4BD4-87E2-9E71A4EBD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and Subtracting Decimals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NS 1.0 Solve problems involving addition and subtraction of decimals.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add decimals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up the decimal points and add the columns from right to left.</a:t>
            </a:r>
          </a:p>
          <a:p>
            <a:pPr eaLnBrk="1" hangingPunct="1"/>
            <a:r>
              <a:rPr lang="en-US" smtClean="0"/>
              <a:t>Place a decimal point in the answer directly below the other decimal points.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0.64 + 0.39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Line up the decimal points.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0.64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+	0.39</a:t>
            </a:r>
            <a:endParaRPr lang="en-US" sz="1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/>
              <a:t>           __________________________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Add the columns.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	0.64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         +	0.39</a:t>
            </a:r>
            <a:endParaRPr lang="en-US" sz="1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/>
              <a:t>                                                                                  __________________________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               1.03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5.74 + 3.3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Line up the decimal points.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5.74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+  3.3</a:t>
            </a:r>
            <a:endParaRPr lang="en-US" sz="1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/>
              <a:t>   _____________________________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Add the columns.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					5.74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				    +  3.3</a:t>
            </a:r>
            <a:endParaRPr lang="en-US" sz="1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/>
              <a:t>   				         _____________________________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              </a:t>
            </a:r>
            <a:r>
              <a:rPr lang="en-US" sz="3600" smtClean="0"/>
              <a:t>9.04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subtract decimals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up the decimal points.</a:t>
            </a:r>
          </a:p>
          <a:p>
            <a:pPr eaLnBrk="1" hangingPunct="1"/>
            <a:r>
              <a:rPr lang="en-US" smtClean="0"/>
              <a:t>Subtract the columns from right to left, regrouping if necessary.</a:t>
            </a:r>
          </a:p>
          <a:p>
            <a:pPr eaLnBrk="1" hangingPunct="1"/>
            <a:r>
              <a:rPr lang="en-US" smtClean="0"/>
              <a:t>Place a decimal point in the answer directly below the other decimal points.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/>
              <a:t>0.86 – 0.49</a:t>
            </a:r>
            <a:r>
              <a:rPr lang="en-US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Line up the decimal points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	0.86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- 0.49</a:t>
            </a:r>
            <a:endParaRPr lang="en-US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/>
              <a:t>          __________________________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Regroup the tenths. Subtract the columns.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                        0.86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			      - 0.49</a:t>
            </a:r>
            <a:endParaRPr lang="en-US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/>
              <a:t>                                                                                         __________________________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                            </a:t>
            </a:r>
            <a:endParaRPr lang="en-US" sz="4000" b="1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572000" y="43434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495800" y="39989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16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419600" y="43434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337050" y="401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7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33825" y="5370513"/>
            <a:ext cx="115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/>
              <a:t>0.37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  <p:bldP spid="7173" grpId="0"/>
      <p:bldP spid="7174" grpId="0" animBg="1"/>
      <p:bldP spid="7175" grpId="0"/>
      <p:bldP spid="71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Time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39</TotalTime>
  <Words>130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Watermark</vt:lpstr>
      <vt:lpstr>Adding and Subtracting Decimals</vt:lpstr>
      <vt:lpstr>To add decimals</vt:lpstr>
      <vt:lpstr>Example 1</vt:lpstr>
      <vt:lpstr>Example 2</vt:lpstr>
      <vt:lpstr>To subtract decimals</vt:lpstr>
      <vt:lpstr>Example 1</vt:lpstr>
      <vt:lpstr>Practice Time</vt:lpstr>
    </vt:vector>
  </TitlesOfParts>
  <Company>Los Angeles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lausd_user</dc:creator>
  <cp:lastModifiedBy>jwalski</cp:lastModifiedBy>
  <cp:revision>5</cp:revision>
  <dcterms:created xsi:type="dcterms:W3CDTF">2008-09-16T06:11:44Z</dcterms:created>
  <dcterms:modified xsi:type="dcterms:W3CDTF">2016-05-11T17:33:37Z</dcterms:modified>
</cp:coreProperties>
</file>