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3" r:id="rId4"/>
    <p:sldId id="282" r:id="rId5"/>
    <p:sldId id="284" r:id="rId6"/>
    <p:sldId id="296" r:id="rId7"/>
    <p:sldId id="286" r:id="rId8"/>
    <p:sldId id="267" r:id="rId9"/>
    <p:sldId id="287" r:id="rId10"/>
    <p:sldId id="293" r:id="rId11"/>
    <p:sldId id="288" r:id="rId12"/>
    <p:sldId id="292" r:id="rId13"/>
    <p:sldId id="289" r:id="rId14"/>
    <p:sldId id="270" r:id="rId15"/>
    <p:sldId id="290" r:id="rId16"/>
    <p:sldId id="271" r:id="rId17"/>
    <p:sldId id="291" r:id="rId18"/>
    <p:sldId id="306" r:id="rId19"/>
    <p:sldId id="307" r:id="rId20"/>
    <p:sldId id="308" r:id="rId21"/>
    <p:sldId id="309" r:id="rId22"/>
    <p:sldId id="316" r:id="rId23"/>
    <p:sldId id="318" r:id="rId24"/>
    <p:sldId id="317" r:id="rId25"/>
    <p:sldId id="312" r:id="rId26"/>
    <p:sldId id="313" r:id="rId27"/>
    <p:sldId id="314" r:id="rId28"/>
    <p:sldId id="321" r:id="rId29"/>
    <p:sldId id="323" r:id="rId30"/>
    <p:sldId id="32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CCCC"/>
    <a:srgbClr val="66FF66"/>
    <a:srgbClr val="FF0066"/>
    <a:srgbClr val="006600"/>
    <a:srgbClr val="FF3399"/>
    <a:srgbClr val="00CC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2896B-BA09-4A5E-B07F-B10168C6E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7EE10-144E-4B68-97C2-16E52845F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3E62-F9E5-40B0-98DC-91288F85D1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88FB5-45E4-44D2-B75F-E784CA4FC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FB4E6-A601-4FC4-A732-FB664C633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AF206-48EC-4966-A1BA-CB2F3069C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1FEA-D649-4635-9FCC-50139CC97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9F154-3129-412A-97E4-4E0B447FD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2F9E6-BC16-45B8-BB69-B6D4F6A49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B0C1C-D81C-4A6D-8750-6BAFA0DC8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2991A-9462-4DFE-BAA6-1378913DD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BB7F18-636B-416D-BA83-1BFF34D8BB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21.wmf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CSY01813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1970088" cy="1970088"/>
          </a:xfrm>
          <a:prstGeom prst="rect">
            <a:avLst/>
          </a:prstGeom>
          <a:noFill/>
        </p:spPr>
      </p:pic>
      <p:pic>
        <p:nvPicPr>
          <p:cNvPr id="2053" name="Picture 5" descr="MCSY01837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667000"/>
            <a:ext cx="1970088" cy="1970088"/>
          </a:xfrm>
          <a:prstGeom prst="rect">
            <a:avLst/>
          </a:prstGeom>
          <a:noFill/>
        </p:spPr>
      </p:pic>
      <p:pic>
        <p:nvPicPr>
          <p:cNvPr id="2054" name="Picture 6" descr="MCSY01821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114800"/>
            <a:ext cx="1893888" cy="1893888"/>
          </a:xfrm>
          <a:prstGeom prst="rect">
            <a:avLst/>
          </a:prstGeom>
          <a:noFill/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5257800" y="4648200"/>
            <a:ext cx="3048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Harrington"/>
              </a:rPr>
              <a:t>ractions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4038600" y="2743200"/>
            <a:ext cx="3048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Harrington"/>
              </a:rPr>
              <a:t>ubtracting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2133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Harrington"/>
              </a:rPr>
              <a:t>dding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5257800" y="1295400"/>
            <a:ext cx="609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Harrington"/>
              </a:rPr>
              <a:t>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3" name="Group 17"/>
          <p:cNvGrpSpPr>
            <a:grpSpLocks/>
          </p:cNvGrpSpPr>
          <p:nvPr/>
        </p:nvGrpSpPr>
        <p:grpSpPr bwMode="auto">
          <a:xfrm>
            <a:off x="533400" y="304800"/>
            <a:ext cx="6629400" cy="3429000"/>
            <a:chOff x="336" y="192"/>
            <a:chExt cx="4848" cy="2784"/>
          </a:xfrm>
        </p:grpSpPr>
        <p:pic>
          <p:nvPicPr>
            <p:cNvPr id="39939" name="Picture 3" descr="two third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" y="1632"/>
              <a:ext cx="528" cy="1332"/>
            </a:xfrm>
            <a:prstGeom prst="rect">
              <a:avLst/>
            </a:prstGeom>
            <a:noFill/>
          </p:spPr>
        </p:pic>
        <p:pic>
          <p:nvPicPr>
            <p:cNvPr id="39940" name="Picture 4" descr="three fifth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92"/>
              <a:ext cx="480" cy="1332"/>
            </a:xfrm>
            <a:prstGeom prst="rect">
              <a:avLst/>
            </a:prstGeom>
            <a:noFill/>
          </p:spPr>
        </p:pic>
        <p:sp>
          <p:nvSpPr>
            <p:cNvPr id="3994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36" y="1920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+</a:t>
              </a:r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528" y="2976"/>
              <a:ext cx="28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AutoShape 14"/>
            <p:cNvSpPr>
              <a:spLocks noChangeArrowheads="1"/>
            </p:cNvSpPr>
            <p:nvPr/>
          </p:nvSpPr>
          <p:spPr bwMode="auto">
            <a:xfrm>
              <a:off x="2544" y="816"/>
              <a:ext cx="2640" cy="1536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denominator to add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these fractions.</a:t>
              </a:r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 flipH="1" flipV="1">
              <a:off x="1440" y="1248"/>
              <a:ext cx="1152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 flipH="1">
              <a:off x="1536" y="2112"/>
              <a:ext cx="1056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676400" y="3886200"/>
            <a:ext cx="6172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3, 6, 9, 12, 15, 18, 21, 24, 27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1143000" y="55626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5, 10, 15, 20, 25, 30, 35, 40, 45</a:t>
            </a:r>
          </a:p>
        </p:txBody>
      </p:sp>
      <p:sp>
        <p:nvSpPr>
          <p:cNvPr id="39956" name="WordArt 20"/>
          <p:cNvSpPr>
            <a:spLocks noChangeArrowheads="1" noChangeShapeType="1" noTextEdit="1"/>
          </p:cNvSpPr>
          <p:nvPr/>
        </p:nvSpPr>
        <p:spPr bwMode="auto">
          <a:xfrm>
            <a:off x="3124200" y="32766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3's</a:t>
            </a:r>
          </a:p>
        </p:txBody>
      </p:sp>
      <p:sp>
        <p:nvSpPr>
          <p:cNvPr id="39957" name="WordArt 21"/>
          <p:cNvSpPr>
            <a:spLocks noChangeArrowheads="1" noChangeShapeType="1" noTextEdit="1"/>
          </p:cNvSpPr>
          <p:nvPr/>
        </p:nvSpPr>
        <p:spPr bwMode="auto">
          <a:xfrm>
            <a:off x="3352800" y="4953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5's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819400" y="1676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3</a:t>
            </a:r>
          </a:p>
        </p:txBody>
      </p:sp>
      <p:pic>
        <p:nvPicPr>
          <p:cNvPr id="34818" name="Picture 2" descr="two thi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90800"/>
            <a:ext cx="838200" cy="2114550"/>
          </a:xfrm>
          <a:prstGeom prst="rect">
            <a:avLst/>
          </a:prstGeom>
          <a:noFill/>
        </p:spPr>
      </p:pic>
      <p:pic>
        <p:nvPicPr>
          <p:cNvPr id="34819" name="Picture 3" descr="three fif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04800"/>
            <a:ext cx="762000" cy="2114550"/>
          </a:xfrm>
          <a:prstGeom prst="rect">
            <a:avLst/>
          </a:prstGeom>
          <a:noFill/>
        </p:spPr>
      </p:pic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743200" y="3962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7432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8194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3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038600" y="6096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 9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4038600" y="29718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10</a:t>
            </a: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533400" y="30480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838200" y="4724400"/>
            <a:ext cx="44958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832" name="Group 16"/>
          <p:cNvGrpSpPr>
            <a:grpSpLocks/>
          </p:cNvGrpSpPr>
          <p:nvPr/>
        </p:nvGrpSpPr>
        <p:grpSpPr bwMode="auto">
          <a:xfrm>
            <a:off x="4114800" y="3810000"/>
            <a:ext cx="838200" cy="838200"/>
            <a:chOff x="3408" y="3216"/>
            <a:chExt cx="576" cy="562"/>
          </a:xfrm>
        </p:grpSpPr>
        <p:pic>
          <p:nvPicPr>
            <p:cNvPr id="34830" name="Picture 14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08" y="3216"/>
              <a:ext cx="336" cy="562"/>
            </a:xfrm>
            <a:prstGeom prst="rect">
              <a:avLst/>
            </a:prstGeom>
            <a:noFill/>
          </p:spPr>
        </p:pic>
        <p:pic>
          <p:nvPicPr>
            <p:cNvPr id="34831" name="Picture 15" descr="MCSY01808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6" y="3216"/>
              <a:ext cx="288" cy="562"/>
            </a:xfrm>
            <a:prstGeom prst="rect">
              <a:avLst/>
            </a:prstGeom>
            <a:noFill/>
          </p:spPr>
        </p:pic>
      </p:grpSp>
      <p:grpSp>
        <p:nvGrpSpPr>
          <p:cNvPr id="34839" name="Group 23"/>
          <p:cNvGrpSpPr>
            <a:grpSpLocks/>
          </p:cNvGrpSpPr>
          <p:nvPr/>
        </p:nvGrpSpPr>
        <p:grpSpPr bwMode="auto">
          <a:xfrm>
            <a:off x="4038600" y="1447800"/>
            <a:ext cx="838200" cy="838200"/>
            <a:chOff x="3408" y="3216"/>
            <a:chExt cx="576" cy="562"/>
          </a:xfrm>
        </p:grpSpPr>
        <p:pic>
          <p:nvPicPr>
            <p:cNvPr id="34840" name="Picture 24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08" y="3216"/>
              <a:ext cx="336" cy="562"/>
            </a:xfrm>
            <a:prstGeom prst="rect">
              <a:avLst/>
            </a:prstGeom>
            <a:noFill/>
          </p:spPr>
        </p:pic>
        <p:pic>
          <p:nvPicPr>
            <p:cNvPr id="34841" name="Picture 25" descr="MCSY01808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6" y="3216"/>
              <a:ext cx="288" cy="562"/>
            </a:xfrm>
            <a:prstGeom prst="rect">
              <a:avLst/>
            </a:prstGeom>
            <a:noFill/>
          </p:spPr>
        </p:pic>
      </p:grpSp>
      <p:grpSp>
        <p:nvGrpSpPr>
          <p:cNvPr id="34842" name="Group 26"/>
          <p:cNvGrpSpPr>
            <a:grpSpLocks/>
          </p:cNvGrpSpPr>
          <p:nvPr/>
        </p:nvGrpSpPr>
        <p:grpSpPr bwMode="auto">
          <a:xfrm>
            <a:off x="4038600" y="5638800"/>
            <a:ext cx="838200" cy="838200"/>
            <a:chOff x="3408" y="3216"/>
            <a:chExt cx="576" cy="562"/>
          </a:xfrm>
        </p:grpSpPr>
        <p:pic>
          <p:nvPicPr>
            <p:cNvPr id="34843" name="Picture 27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08" y="3216"/>
              <a:ext cx="336" cy="562"/>
            </a:xfrm>
            <a:prstGeom prst="rect">
              <a:avLst/>
            </a:prstGeom>
            <a:noFill/>
          </p:spPr>
        </p:pic>
        <p:pic>
          <p:nvPicPr>
            <p:cNvPr id="34844" name="Picture 28" descr="MCSY01808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6" y="3216"/>
              <a:ext cx="288" cy="562"/>
            </a:xfrm>
            <a:prstGeom prst="rect">
              <a:avLst/>
            </a:prstGeom>
            <a:noFill/>
          </p:spPr>
        </p:pic>
      </p:grpSp>
      <p:sp>
        <p:nvSpPr>
          <p:cNvPr id="34845" name="Line 29"/>
          <p:cNvSpPr>
            <a:spLocks noChangeShapeType="1"/>
          </p:cNvSpPr>
          <p:nvPr/>
        </p:nvSpPr>
        <p:spPr bwMode="auto">
          <a:xfrm flipV="1">
            <a:off x="3962400" y="5486400"/>
            <a:ext cx="9906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 flipV="1">
            <a:off x="3962400" y="3733800"/>
            <a:ext cx="9906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 flipV="1">
            <a:off x="4038600" y="1371600"/>
            <a:ext cx="9906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5867400" y="19812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 9 + 10 = </a:t>
            </a:r>
            <a:r>
              <a:rPr lang="en-US" sz="3200" b="1">
                <a:solidFill>
                  <a:srgbClr val="FF0066"/>
                </a:solidFill>
              </a:rPr>
              <a:t>19</a:t>
            </a:r>
          </a:p>
        </p:txBody>
      </p:sp>
      <p:sp>
        <p:nvSpPr>
          <p:cNvPr id="34849" name="WordArt 33"/>
          <p:cNvSpPr>
            <a:spLocks noChangeArrowheads="1" noChangeShapeType="1" noTextEdit="1"/>
          </p:cNvSpPr>
          <p:nvPr/>
        </p:nvSpPr>
        <p:spPr bwMode="auto">
          <a:xfrm>
            <a:off x="5562600" y="10668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3962400" y="48006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19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2" name="Group 20"/>
          <p:cNvGrpSpPr>
            <a:grpSpLocks/>
          </p:cNvGrpSpPr>
          <p:nvPr/>
        </p:nvGrpSpPr>
        <p:grpSpPr bwMode="auto">
          <a:xfrm>
            <a:off x="533400" y="304800"/>
            <a:ext cx="6629400" cy="3505200"/>
            <a:chOff x="336" y="192"/>
            <a:chExt cx="4992" cy="2832"/>
          </a:xfrm>
        </p:grpSpPr>
        <p:pic>
          <p:nvPicPr>
            <p:cNvPr id="38914" name="Picture 2" descr="two third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" y="1680"/>
              <a:ext cx="576" cy="1332"/>
            </a:xfrm>
            <a:prstGeom prst="rect">
              <a:avLst/>
            </a:prstGeom>
            <a:noFill/>
          </p:spPr>
        </p:pic>
        <p:pic>
          <p:nvPicPr>
            <p:cNvPr id="38915" name="Picture 3" descr="five eleventh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192"/>
              <a:ext cx="658" cy="1332"/>
            </a:xfrm>
            <a:prstGeom prst="rect">
              <a:avLst/>
            </a:prstGeom>
            <a:noFill/>
          </p:spPr>
        </p:pic>
        <p:sp>
          <p:nvSpPr>
            <p:cNvPr id="3892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36" y="1920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+</a:t>
              </a:r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528" y="3024"/>
              <a:ext cx="28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AutoShape 17"/>
            <p:cNvSpPr>
              <a:spLocks noChangeArrowheads="1"/>
            </p:cNvSpPr>
            <p:nvPr/>
          </p:nvSpPr>
          <p:spPr bwMode="auto">
            <a:xfrm>
              <a:off x="2688" y="912"/>
              <a:ext cx="2640" cy="1536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denominator to add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these fractions.</a:t>
              </a:r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 flipH="1" flipV="1">
              <a:off x="1584" y="1344"/>
              <a:ext cx="1152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 flipH="1">
              <a:off x="1680" y="2208"/>
              <a:ext cx="1056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838200" y="3962400"/>
            <a:ext cx="78486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3, 6, 9, 12, 15, 18, 21, 24, 27, 30, 33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981200" y="5410200"/>
            <a:ext cx="5791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11, 22, 33, 44, 55, 66, 77…</a:t>
            </a:r>
          </a:p>
        </p:txBody>
      </p:sp>
      <p:sp>
        <p:nvSpPr>
          <p:cNvPr id="38935" name="WordArt 23"/>
          <p:cNvSpPr>
            <a:spLocks noChangeArrowheads="1" noChangeShapeType="1" noTextEdit="1"/>
          </p:cNvSpPr>
          <p:nvPr/>
        </p:nvSpPr>
        <p:spPr bwMode="auto">
          <a:xfrm>
            <a:off x="3124200" y="32766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3's</a:t>
            </a:r>
          </a:p>
        </p:txBody>
      </p:sp>
      <p:sp>
        <p:nvSpPr>
          <p:cNvPr id="38936" name="WordArt 24"/>
          <p:cNvSpPr>
            <a:spLocks noChangeArrowheads="1" noChangeShapeType="1" noTextEdit="1"/>
          </p:cNvSpPr>
          <p:nvPr/>
        </p:nvSpPr>
        <p:spPr bwMode="auto">
          <a:xfrm>
            <a:off x="3352800" y="4953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11's</a:t>
            </a:r>
          </a:p>
        </p:txBody>
      </p:sp>
      <p:sp>
        <p:nvSpPr>
          <p:cNvPr id="38937" name="Oval 25"/>
          <p:cNvSpPr>
            <a:spLocks noChangeArrowheads="1"/>
          </p:cNvSpPr>
          <p:nvPr/>
        </p:nvSpPr>
        <p:spPr bwMode="auto">
          <a:xfrm>
            <a:off x="7696200" y="3886200"/>
            <a:ext cx="7620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Oval 26"/>
          <p:cNvSpPr>
            <a:spLocks noChangeArrowheads="1"/>
          </p:cNvSpPr>
          <p:nvPr/>
        </p:nvSpPr>
        <p:spPr bwMode="auto">
          <a:xfrm>
            <a:off x="3505200" y="5410200"/>
            <a:ext cx="7620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two thi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667000"/>
            <a:ext cx="914400" cy="2114550"/>
          </a:xfrm>
          <a:prstGeom prst="rect">
            <a:avLst/>
          </a:prstGeom>
          <a:noFill/>
        </p:spPr>
      </p:pic>
      <p:pic>
        <p:nvPicPr>
          <p:cNvPr id="35843" name="Picture 3" descr="five eleven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04800"/>
            <a:ext cx="1044575" cy="2114550"/>
          </a:xfrm>
          <a:prstGeom prst="rect">
            <a:avLst/>
          </a:prstGeom>
          <a:noFill/>
        </p:spPr>
      </p:pic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743200" y="3962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11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7432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11</a:t>
            </a:r>
          </a:p>
        </p:txBody>
      </p:sp>
      <p:sp>
        <p:nvSpPr>
          <p:cNvPr id="35847" name="WordArt 7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895600" y="17526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8194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3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038600" y="4572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15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962400" y="28194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22</a:t>
            </a:r>
          </a:p>
        </p:txBody>
      </p:sp>
      <p:sp>
        <p:nvSpPr>
          <p:cNvPr id="35852" name="WordArt 12"/>
          <p:cNvSpPr>
            <a:spLocks noChangeArrowheads="1" noChangeShapeType="1" noTextEdit="1"/>
          </p:cNvSpPr>
          <p:nvPr/>
        </p:nvSpPr>
        <p:spPr bwMode="auto">
          <a:xfrm>
            <a:off x="533400" y="30480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838200" y="4800600"/>
            <a:ext cx="44958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867400" y="36576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15 + 22 = </a:t>
            </a:r>
            <a:r>
              <a:rPr lang="en-US" sz="3600" b="1">
                <a:solidFill>
                  <a:srgbClr val="FF0066"/>
                </a:solidFill>
              </a:rPr>
              <a:t>37</a:t>
            </a:r>
          </a:p>
        </p:txBody>
      </p:sp>
      <p:sp>
        <p:nvSpPr>
          <p:cNvPr id="35855" name="WordArt 15"/>
          <p:cNvSpPr>
            <a:spLocks noChangeArrowheads="1" noChangeShapeType="1" noTextEdit="1"/>
          </p:cNvSpPr>
          <p:nvPr/>
        </p:nvSpPr>
        <p:spPr bwMode="auto">
          <a:xfrm>
            <a:off x="5562600" y="27432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886200" y="48006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37</a:t>
            </a:r>
          </a:p>
        </p:txBody>
      </p:sp>
      <p:sp>
        <p:nvSpPr>
          <p:cNvPr id="35857" name="WordArt 17"/>
          <p:cNvSpPr>
            <a:spLocks noChangeArrowheads="1" noChangeShapeType="1" noTextEdit="1"/>
          </p:cNvSpPr>
          <p:nvPr/>
        </p:nvSpPr>
        <p:spPr bwMode="auto">
          <a:xfrm>
            <a:off x="5791200" y="10668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  <p:grpSp>
        <p:nvGrpSpPr>
          <p:cNvPr id="35862" name="Group 22"/>
          <p:cNvGrpSpPr>
            <a:grpSpLocks/>
          </p:cNvGrpSpPr>
          <p:nvPr/>
        </p:nvGrpSpPr>
        <p:grpSpPr bwMode="auto">
          <a:xfrm>
            <a:off x="3733800" y="5638800"/>
            <a:ext cx="1143000" cy="892175"/>
            <a:chOff x="3648" y="3168"/>
            <a:chExt cx="720" cy="562"/>
          </a:xfrm>
        </p:grpSpPr>
        <p:pic>
          <p:nvPicPr>
            <p:cNvPr id="35858" name="Picture 18" descr="MCSY01806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8" y="3168"/>
              <a:ext cx="384" cy="562"/>
            </a:xfrm>
            <a:prstGeom prst="rect">
              <a:avLst/>
            </a:prstGeom>
            <a:noFill/>
          </p:spPr>
        </p:pic>
        <p:pic>
          <p:nvPicPr>
            <p:cNvPr id="35861" name="Picture 21" descr="MCSY01806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3168"/>
              <a:ext cx="384" cy="562"/>
            </a:xfrm>
            <a:prstGeom prst="rect">
              <a:avLst/>
            </a:prstGeom>
            <a:noFill/>
          </p:spPr>
        </p:pic>
      </p:grp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3962400" y="1371600"/>
            <a:ext cx="1143000" cy="892175"/>
            <a:chOff x="3648" y="3168"/>
            <a:chExt cx="720" cy="562"/>
          </a:xfrm>
        </p:grpSpPr>
        <p:pic>
          <p:nvPicPr>
            <p:cNvPr id="35864" name="Picture 24" descr="MCSY01806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8" y="3168"/>
              <a:ext cx="384" cy="562"/>
            </a:xfrm>
            <a:prstGeom prst="rect">
              <a:avLst/>
            </a:prstGeom>
            <a:noFill/>
          </p:spPr>
        </p:pic>
        <p:pic>
          <p:nvPicPr>
            <p:cNvPr id="35865" name="Picture 25" descr="MCSY01806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3168"/>
              <a:ext cx="384" cy="562"/>
            </a:xfrm>
            <a:prstGeom prst="rect">
              <a:avLst/>
            </a:prstGeom>
            <a:noFill/>
          </p:spPr>
        </p:pic>
      </p:grpSp>
      <p:grpSp>
        <p:nvGrpSpPr>
          <p:cNvPr id="35866" name="Group 26"/>
          <p:cNvGrpSpPr>
            <a:grpSpLocks/>
          </p:cNvGrpSpPr>
          <p:nvPr/>
        </p:nvGrpSpPr>
        <p:grpSpPr bwMode="auto">
          <a:xfrm>
            <a:off x="3810000" y="3733800"/>
            <a:ext cx="1143000" cy="892175"/>
            <a:chOff x="3648" y="3168"/>
            <a:chExt cx="720" cy="562"/>
          </a:xfrm>
        </p:grpSpPr>
        <p:pic>
          <p:nvPicPr>
            <p:cNvPr id="35867" name="Picture 27" descr="MCSY01806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8" y="3168"/>
              <a:ext cx="384" cy="562"/>
            </a:xfrm>
            <a:prstGeom prst="rect">
              <a:avLst/>
            </a:prstGeom>
            <a:noFill/>
          </p:spPr>
        </p:pic>
        <p:pic>
          <p:nvPicPr>
            <p:cNvPr id="35868" name="Picture 28" descr="MCSY01806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3168"/>
              <a:ext cx="384" cy="562"/>
            </a:xfrm>
            <a:prstGeom prst="rect">
              <a:avLst/>
            </a:prstGeom>
            <a:noFill/>
          </p:spPr>
        </p:pic>
      </p:grp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3886200" y="5562600"/>
            <a:ext cx="9906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3810000" y="3581400"/>
            <a:ext cx="9906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4114800" y="1219200"/>
            <a:ext cx="9906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381000" y="457200"/>
            <a:ext cx="6477000" cy="3276600"/>
            <a:chOff x="240" y="288"/>
            <a:chExt cx="4752" cy="2784"/>
          </a:xfrm>
        </p:grpSpPr>
        <p:pic>
          <p:nvPicPr>
            <p:cNvPr id="16386" name="Picture 2" descr="two third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288"/>
              <a:ext cx="576" cy="1344"/>
            </a:xfrm>
            <a:prstGeom prst="rect">
              <a:avLst/>
            </a:prstGeom>
            <a:noFill/>
          </p:spPr>
        </p:pic>
        <p:pic>
          <p:nvPicPr>
            <p:cNvPr id="16390" name="Picture 6" descr="one sixth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1728"/>
              <a:ext cx="636" cy="1236"/>
            </a:xfrm>
            <a:prstGeom prst="rect">
              <a:avLst/>
            </a:prstGeom>
            <a:noFill/>
          </p:spPr>
        </p:pic>
        <p:sp>
          <p:nvSpPr>
            <p:cNvPr id="1639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40" y="2112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+</a:t>
              </a: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288" y="3072"/>
              <a:ext cx="28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2352" y="864"/>
              <a:ext cx="2640" cy="1536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denominator to add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these fractions.</a:t>
              </a:r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H="1" flipV="1">
              <a:off x="1248" y="1296"/>
              <a:ext cx="1152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 flipH="1">
              <a:off x="1344" y="2160"/>
              <a:ext cx="1056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981200" y="3886200"/>
            <a:ext cx="6172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3, 6, 9, 12, 15, 18, 21, 24, 27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3124200" y="32766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3's</a:t>
            </a:r>
          </a:p>
        </p:txBody>
      </p:sp>
      <p:sp>
        <p:nvSpPr>
          <p:cNvPr id="16400" name="WordArt 16"/>
          <p:cNvSpPr>
            <a:spLocks noChangeArrowheads="1" noChangeShapeType="1" noTextEdit="1"/>
          </p:cNvSpPr>
          <p:nvPr/>
        </p:nvSpPr>
        <p:spPr bwMode="auto">
          <a:xfrm>
            <a:off x="3352800" y="4953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6's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2438400" y="3886200"/>
            <a:ext cx="6096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505200" y="5638800"/>
            <a:ext cx="35814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6, 12, 18, 24,…</a:t>
            </a: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3505200" y="5562600"/>
            <a:ext cx="6096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two thi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4800"/>
            <a:ext cx="914400" cy="2133600"/>
          </a:xfrm>
          <a:prstGeom prst="rect">
            <a:avLst/>
          </a:prstGeom>
          <a:noFill/>
        </p:spPr>
      </p:pic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43200" y="3962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7432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</a:t>
            </a: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895600" y="17526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2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8194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2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038600" y="4572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4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962400" y="26670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</a:t>
            </a:r>
          </a:p>
        </p:txBody>
      </p:sp>
      <p:sp>
        <p:nvSpPr>
          <p:cNvPr id="36876" name="WordArt 12"/>
          <p:cNvSpPr>
            <a:spLocks noChangeArrowheads="1" noChangeShapeType="1" noTextEdit="1"/>
          </p:cNvSpPr>
          <p:nvPr/>
        </p:nvSpPr>
        <p:spPr bwMode="auto">
          <a:xfrm>
            <a:off x="533400" y="30480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762000" y="4648200"/>
            <a:ext cx="44958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6878" name="Picture 14" descr="one six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1009650" cy="1962150"/>
          </a:xfrm>
          <a:prstGeom prst="rect">
            <a:avLst/>
          </a:prstGeom>
          <a:noFill/>
        </p:spPr>
      </p:pic>
      <p:pic>
        <p:nvPicPr>
          <p:cNvPr id="36879" name="Picture 15" descr="MCSY01809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657600"/>
            <a:ext cx="892175" cy="892175"/>
          </a:xfrm>
          <a:prstGeom prst="rect">
            <a:avLst/>
          </a:prstGeom>
          <a:noFill/>
        </p:spPr>
      </p:pic>
      <p:pic>
        <p:nvPicPr>
          <p:cNvPr id="36880" name="Picture 16" descr="MCSY01809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447800"/>
            <a:ext cx="892175" cy="892175"/>
          </a:xfrm>
          <a:prstGeom prst="rect">
            <a:avLst/>
          </a:prstGeom>
          <a:noFill/>
        </p:spPr>
      </p:pic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3581400" y="54102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3657600" y="35052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3886200" y="1295400"/>
            <a:ext cx="914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5867400" y="44958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4 + 1 = </a:t>
            </a:r>
            <a:r>
              <a:rPr lang="en-US" sz="4000" b="1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36886" name="WordArt 22"/>
          <p:cNvSpPr>
            <a:spLocks noChangeArrowheads="1" noChangeShapeType="1" noTextEdit="1"/>
          </p:cNvSpPr>
          <p:nvPr/>
        </p:nvSpPr>
        <p:spPr bwMode="auto">
          <a:xfrm>
            <a:off x="5486400" y="34290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733800" y="46482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 5</a:t>
            </a:r>
          </a:p>
        </p:txBody>
      </p:sp>
      <p:pic>
        <p:nvPicPr>
          <p:cNvPr id="36888" name="Picture 24" descr="MCSY01809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5486400"/>
            <a:ext cx="892175" cy="892175"/>
          </a:xfrm>
          <a:prstGeom prst="rect">
            <a:avLst/>
          </a:prstGeom>
          <a:noFill/>
        </p:spPr>
      </p:pic>
      <p:sp>
        <p:nvSpPr>
          <p:cNvPr id="36889" name="WordArt 25"/>
          <p:cNvSpPr>
            <a:spLocks noChangeArrowheads="1" noChangeShapeType="1" noTextEdit="1"/>
          </p:cNvSpPr>
          <p:nvPr/>
        </p:nvSpPr>
        <p:spPr bwMode="auto">
          <a:xfrm>
            <a:off x="5638800" y="17526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533400" y="381000"/>
            <a:ext cx="6477000" cy="3886200"/>
            <a:chOff x="336" y="240"/>
            <a:chExt cx="4848" cy="2736"/>
          </a:xfrm>
        </p:grpSpPr>
        <p:sp>
          <p:nvSpPr>
            <p:cNvPr id="1741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36" y="1920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+</a:t>
              </a: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528" y="2976"/>
              <a:ext cx="28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7414" name="Picture 6" descr="three eleventh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" y="240"/>
              <a:ext cx="562" cy="1200"/>
            </a:xfrm>
            <a:prstGeom prst="rect">
              <a:avLst/>
            </a:prstGeom>
            <a:noFill/>
          </p:spPr>
        </p:pic>
        <p:pic>
          <p:nvPicPr>
            <p:cNvPr id="17415" name="Picture 7" descr="one sixth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632"/>
              <a:ext cx="480" cy="1236"/>
            </a:xfrm>
            <a:prstGeom prst="rect">
              <a:avLst/>
            </a:prstGeom>
            <a:noFill/>
          </p:spPr>
        </p:pic>
        <p:grpSp>
          <p:nvGrpSpPr>
            <p:cNvPr id="17419" name="Group 11"/>
            <p:cNvGrpSpPr>
              <a:grpSpLocks/>
            </p:cNvGrpSpPr>
            <p:nvPr/>
          </p:nvGrpSpPr>
          <p:grpSpPr bwMode="auto">
            <a:xfrm>
              <a:off x="1440" y="672"/>
              <a:ext cx="3744" cy="1824"/>
              <a:chOff x="1584" y="912"/>
              <a:chExt cx="3744" cy="1824"/>
            </a:xfrm>
          </p:grpSpPr>
          <p:sp>
            <p:nvSpPr>
              <p:cNvPr id="17416" name="AutoShape 8"/>
              <p:cNvSpPr>
                <a:spLocks noChangeArrowheads="1"/>
              </p:cNvSpPr>
              <p:nvPr/>
            </p:nvSpPr>
            <p:spPr bwMode="auto">
              <a:xfrm>
                <a:off x="2688" y="912"/>
                <a:ext cx="2640" cy="1536"/>
              </a:xfrm>
              <a:prstGeom prst="roundRect">
                <a:avLst>
                  <a:gd name="adj" fmla="val 1666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solidFill>
                      <a:schemeClr val="bg1"/>
                    </a:solidFill>
                  </a:rPr>
                  <a:t>We need a common </a:t>
                </a:r>
              </a:p>
              <a:p>
                <a:pPr algn="ctr"/>
                <a:r>
                  <a:rPr lang="en-US" sz="2800" b="1">
                    <a:solidFill>
                      <a:schemeClr val="bg1"/>
                    </a:solidFill>
                  </a:rPr>
                  <a:t>denominator to add </a:t>
                </a:r>
              </a:p>
              <a:p>
                <a:pPr algn="ctr"/>
                <a:r>
                  <a:rPr lang="en-US" sz="2800" b="1">
                    <a:solidFill>
                      <a:schemeClr val="bg1"/>
                    </a:solidFill>
                  </a:rPr>
                  <a:t>these fractions.</a:t>
                </a:r>
              </a:p>
            </p:txBody>
          </p:sp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 flipH="1" flipV="1">
                <a:off x="1584" y="1344"/>
                <a:ext cx="1152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 flipH="1">
                <a:off x="1680" y="2208"/>
                <a:ext cx="1056" cy="52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286000" y="4191000"/>
            <a:ext cx="48006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 Narrow" pitchFamily="34" charset="0"/>
              </a:rPr>
              <a:t>11, 22, 33, 44, 55, 66, 77…</a:t>
            </a:r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3352800" y="37338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11's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62000" y="5638800"/>
            <a:ext cx="7315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 Narrow" pitchFamily="34" charset="0"/>
              </a:rPr>
              <a:t>6, 12, 18, 24, 30, 36, 42, 48, 54, 60, 66, 72</a:t>
            </a: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5486400" y="4191000"/>
            <a:ext cx="5334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6858000" y="5638800"/>
            <a:ext cx="5334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2590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438400" y="3810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11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5146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11</a:t>
            </a:r>
          </a:p>
        </p:txBody>
      </p:sp>
      <p:sp>
        <p:nvSpPr>
          <p:cNvPr id="37895" name="WordArt 7"/>
          <p:cNvSpPr>
            <a:spLocks noChangeArrowheads="1" noChangeShapeType="1" noTextEdit="1"/>
          </p:cNvSpPr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514600" y="17526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6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5146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6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886200" y="5334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18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86200" y="27432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11</a:t>
            </a:r>
          </a:p>
        </p:txBody>
      </p:sp>
      <p:sp>
        <p:nvSpPr>
          <p:cNvPr id="37900" name="WordArt 12"/>
          <p:cNvSpPr>
            <a:spLocks noChangeArrowheads="1" noChangeShapeType="1" noTextEdit="1"/>
          </p:cNvSpPr>
          <p:nvPr/>
        </p:nvSpPr>
        <p:spPr bwMode="auto">
          <a:xfrm>
            <a:off x="533400" y="30480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762000" y="4495800"/>
            <a:ext cx="44958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7902" name="Picture 14" descr="three eleven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1000"/>
            <a:ext cx="892175" cy="1905000"/>
          </a:xfrm>
          <a:prstGeom prst="rect">
            <a:avLst/>
          </a:prstGeom>
          <a:noFill/>
        </p:spPr>
      </p:pic>
      <p:pic>
        <p:nvPicPr>
          <p:cNvPr id="37903" name="Picture 15" descr="one six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438400"/>
            <a:ext cx="762000" cy="1962150"/>
          </a:xfrm>
          <a:prstGeom prst="rect">
            <a:avLst/>
          </a:prstGeom>
          <a:noFill/>
        </p:spPr>
      </p:pic>
      <p:grpSp>
        <p:nvGrpSpPr>
          <p:cNvPr id="37908" name="Group 20"/>
          <p:cNvGrpSpPr>
            <a:grpSpLocks/>
          </p:cNvGrpSpPr>
          <p:nvPr/>
        </p:nvGrpSpPr>
        <p:grpSpPr bwMode="auto">
          <a:xfrm>
            <a:off x="3581400" y="5486400"/>
            <a:ext cx="1066800" cy="892175"/>
            <a:chOff x="3600" y="3264"/>
            <a:chExt cx="672" cy="562"/>
          </a:xfrm>
        </p:grpSpPr>
        <p:pic>
          <p:nvPicPr>
            <p:cNvPr id="37905" name="Picture 17" descr="MCSY01809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0" y="3264"/>
              <a:ext cx="336" cy="562"/>
            </a:xfrm>
            <a:prstGeom prst="rect">
              <a:avLst/>
            </a:prstGeom>
            <a:noFill/>
          </p:spPr>
        </p:pic>
        <p:pic>
          <p:nvPicPr>
            <p:cNvPr id="37907" name="Picture 19" descr="MCSY01809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36" y="3264"/>
              <a:ext cx="336" cy="562"/>
            </a:xfrm>
            <a:prstGeom prst="rect">
              <a:avLst/>
            </a:prstGeom>
            <a:noFill/>
          </p:spPr>
        </p:pic>
      </p:grpSp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3733800" y="3581400"/>
            <a:ext cx="1066800" cy="892175"/>
            <a:chOff x="3600" y="3264"/>
            <a:chExt cx="672" cy="562"/>
          </a:xfrm>
        </p:grpSpPr>
        <p:pic>
          <p:nvPicPr>
            <p:cNvPr id="37910" name="Picture 22" descr="MCSY01809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0" y="3264"/>
              <a:ext cx="336" cy="562"/>
            </a:xfrm>
            <a:prstGeom prst="rect">
              <a:avLst/>
            </a:prstGeom>
            <a:noFill/>
          </p:spPr>
        </p:pic>
        <p:pic>
          <p:nvPicPr>
            <p:cNvPr id="37911" name="Picture 23" descr="MCSY01809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36" y="3264"/>
              <a:ext cx="336" cy="562"/>
            </a:xfrm>
            <a:prstGeom prst="rect">
              <a:avLst/>
            </a:prstGeom>
            <a:noFill/>
          </p:spPr>
        </p:pic>
      </p:grpSp>
      <p:grpSp>
        <p:nvGrpSpPr>
          <p:cNvPr id="37912" name="Group 24"/>
          <p:cNvGrpSpPr>
            <a:grpSpLocks/>
          </p:cNvGrpSpPr>
          <p:nvPr/>
        </p:nvGrpSpPr>
        <p:grpSpPr bwMode="auto">
          <a:xfrm>
            <a:off x="3810000" y="1447800"/>
            <a:ext cx="1066800" cy="892175"/>
            <a:chOff x="3600" y="3264"/>
            <a:chExt cx="672" cy="562"/>
          </a:xfrm>
        </p:grpSpPr>
        <p:pic>
          <p:nvPicPr>
            <p:cNvPr id="37913" name="Picture 25" descr="MCSY01809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0" y="3264"/>
              <a:ext cx="336" cy="562"/>
            </a:xfrm>
            <a:prstGeom prst="rect">
              <a:avLst/>
            </a:prstGeom>
            <a:noFill/>
          </p:spPr>
        </p:pic>
        <p:pic>
          <p:nvPicPr>
            <p:cNvPr id="37914" name="Picture 26" descr="MCSY01809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36" y="3264"/>
              <a:ext cx="336" cy="562"/>
            </a:xfrm>
            <a:prstGeom prst="rect">
              <a:avLst/>
            </a:prstGeom>
            <a:noFill/>
          </p:spPr>
        </p:pic>
      </p:grp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3733800" y="46482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29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5715000" y="37338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18 + 11 = </a:t>
            </a:r>
            <a:r>
              <a:rPr lang="en-US" sz="3600" b="1">
                <a:solidFill>
                  <a:srgbClr val="FF0066"/>
                </a:solidFill>
              </a:rPr>
              <a:t>29</a:t>
            </a:r>
          </a:p>
        </p:txBody>
      </p:sp>
      <p:sp>
        <p:nvSpPr>
          <p:cNvPr id="37917" name="WordArt 29"/>
          <p:cNvSpPr>
            <a:spLocks noChangeArrowheads="1" noChangeShapeType="1" noTextEdit="1"/>
          </p:cNvSpPr>
          <p:nvPr/>
        </p:nvSpPr>
        <p:spPr bwMode="auto">
          <a:xfrm>
            <a:off x="5715000" y="30480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numerators.</a:t>
            </a:r>
          </a:p>
        </p:txBody>
      </p:sp>
      <p:sp>
        <p:nvSpPr>
          <p:cNvPr id="37918" name="WordArt 30"/>
          <p:cNvSpPr>
            <a:spLocks noChangeArrowheads="1" noChangeShapeType="1" noTextEdit="1"/>
          </p:cNvSpPr>
          <p:nvPr/>
        </p:nvSpPr>
        <p:spPr bwMode="auto">
          <a:xfrm>
            <a:off x="5791200" y="8382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>
            <a:off x="3810000" y="34290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>
            <a:off x="3581400" y="53340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>
            <a:off x="3657600" y="12954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four fif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"/>
            <a:ext cx="1066800" cy="1962150"/>
          </a:xfrm>
          <a:prstGeom prst="rect">
            <a:avLst/>
          </a:prstGeom>
          <a:noFill/>
        </p:spPr>
      </p:pic>
      <p:pic>
        <p:nvPicPr>
          <p:cNvPr id="57347" name="Picture 3" descr="seven nin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743200"/>
            <a:ext cx="990600" cy="2114550"/>
          </a:xfrm>
          <a:prstGeom prst="rect">
            <a:avLst/>
          </a:prstGeom>
          <a:noFill/>
        </p:spPr>
      </p:pic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838200" y="5105400"/>
            <a:ext cx="21336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WordArt 5"/>
          <p:cNvSpPr>
            <a:spLocks noChangeArrowheads="1" noChangeShapeType="1" noTextEdit="1"/>
          </p:cNvSpPr>
          <p:nvPr/>
        </p:nvSpPr>
        <p:spPr bwMode="auto">
          <a:xfrm>
            <a:off x="381000" y="3124200"/>
            <a:ext cx="762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4267200" y="1447800"/>
            <a:ext cx="4191000" cy="2438400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We need a common 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denominator to add 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these fractions.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 flipV="1">
            <a:off x="2514600" y="2133600"/>
            <a:ext cx="1828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H="1">
            <a:off x="2667000" y="3505200"/>
            <a:ext cx="16764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304800"/>
            <a:ext cx="6781800" cy="3657600"/>
            <a:chOff x="240" y="288"/>
            <a:chExt cx="5088" cy="2928"/>
          </a:xfrm>
        </p:grpSpPr>
        <p:pic>
          <p:nvPicPr>
            <p:cNvPr id="58371" name="Picture 3" descr="four fifth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4" y="288"/>
              <a:ext cx="672" cy="1236"/>
            </a:xfrm>
            <a:prstGeom prst="rect">
              <a:avLst/>
            </a:prstGeom>
            <a:noFill/>
          </p:spPr>
        </p:pic>
        <p:pic>
          <p:nvPicPr>
            <p:cNvPr id="58372" name="Picture 4" descr="seven ninth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728"/>
              <a:ext cx="624" cy="1332"/>
            </a:xfrm>
            <a:prstGeom prst="rect">
              <a:avLst/>
            </a:prstGeom>
            <a:noFill/>
          </p:spPr>
        </p:pic>
        <p:sp>
          <p:nvSpPr>
            <p:cNvPr id="58373" name="Line 5"/>
            <p:cNvSpPr>
              <a:spLocks noChangeShapeType="1"/>
            </p:cNvSpPr>
            <p:nvPr/>
          </p:nvSpPr>
          <p:spPr bwMode="auto">
            <a:xfrm>
              <a:off x="528" y="3216"/>
              <a:ext cx="1344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7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0" y="1968"/>
              <a:ext cx="48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+</a:t>
              </a:r>
            </a:p>
          </p:txBody>
        </p:sp>
        <p:sp>
          <p:nvSpPr>
            <p:cNvPr id="58375" name="AutoShape 7"/>
            <p:cNvSpPr>
              <a:spLocks noChangeArrowheads="1"/>
            </p:cNvSpPr>
            <p:nvPr/>
          </p:nvSpPr>
          <p:spPr bwMode="auto">
            <a:xfrm>
              <a:off x="2688" y="912"/>
              <a:ext cx="2640" cy="1536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denominator to add 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these fractions.</a:t>
              </a:r>
            </a:p>
          </p:txBody>
        </p:sp>
        <p:sp>
          <p:nvSpPr>
            <p:cNvPr id="58376" name="Line 8"/>
            <p:cNvSpPr>
              <a:spLocks noChangeShapeType="1"/>
            </p:cNvSpPr>
            <p:nvPr/>
          </p:nvSpPr>
          <p:spPr bwMode="auto">
            <a:xfrm flipH="1" flipV="1">
              <a:off x="1584" y="1344"/>
              <a:ext cx="1152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77" name="Line 9"/>
            <p:cNvSpPr>
              <a:spLocks noChangeShapeType="1"/>
            </p:cNvSpPr>
            <p:nvPr/>
          </p:nvSpPr>
          <p:spPr bwMode="auto">
            <a:xfrm flipH="1">
              <a:off x="1680" y="2208"/>
              <a:ext cx="1056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600200" y="56388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9, 18, 27, 36, 45, 54, 63, 72, 81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524000" y="41148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5, 10, 15, 20, 25, 30, 35, 40, 45</a:t>
            </a:r>
          </a:p>
        </p:txBody>
      </p:sp>
      <p:sp>
        <p:nvSpPr>
          <p:cNvPr id="58380" name="WordArt 12"/>
          <p:cNvSpPr>
            <a:spLocks noChangeArrowheads="1" noChangeShapeType="1" noTextEdit="1"/>
          </p:cNvSpPr>
          <p:nvPr/>
        </p:nvSpPr>
        <p:spPr bwMode="auto">
          <a:xfrm>
            <a:off x="3581400" y="32766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5's</a:t>
            </a:r>
          </a:p>
        </p:txBody>
      </p:sp>
      <p:sp>
        <p:nvSpPr>
          <p:cNvPr id="58381" name="WordArt 13"/>
          <p:cNvSpPr>
            <a:spLocks noChangeArrowheads="1" noChangeShapeType="1" noTextEdit="1"/>
          </p:cNvSpPr>
          <p:nvPr/>
        </p:nvSpPr>
        <p:spPr bwMode="auto">
          <a:xfrm>
            <a:off x="3581400" y="50292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9's</a:t>
            </a:r>
          </a:p>
        </p:txBody>
      </p:sp>
      <p:sp>
        <p:nvSpPr>
          <p:cNvPr id="58382" name="Oval 14"/>
          <p:cNvSpPr>
            <a:spLocks noChangeArrowheads="1"/>
          </p:cNvSpPr>
          <p:nvPr/>
        </p:nvSpPr>
        <p:spPr bwMode="auto">
          <a:xfrm>
            <a:off x="7391400" y="3962400"/>
            <a:ext cx="7620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Oval 15"/>
          <p:cNvSpPr>
            <a:spLocks noChangeArrowheads="1"/>
          </p:cNvSpPr>
          <p:nvPr/>
        </p:nvSpPr>
        <p:spPr bwMode="auto">
          <a:xfrm>
            <a:off x="4419600" y="5562600"/>
            <a:ext cx="7620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one ha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1009650" cy="1962150"/>
          </a:xfrm>
          <a:prstGeom prst="rect">
            <a:avLst/>
          </a:prstGeom>
          <a:noFill/>
        </p:spPr>
      </p:pic>
      <p:pic>
        <p:nvPicPr>
          <p:cNvPr id="10245" name="Picture 5" descr="three seven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743200"/>
            <a:ext cx="990600" cy="2114550"/>
          </a:xfrm>
          <a:prstGeom prst="rect">
            <a:avLst/>
          </a:prstGeom>
          <a:noFill/>
        </p:spPr>
      </p:pic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838200" y="5105400"/>
            <a:ext cx="21336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381000" y="38100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267200" y="1447800"/>
            <a:ext cx="4191000" cy="2438400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We need a common 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denominator to add 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these fractions.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2514600" y="2133600"/>
            <a:ext cx="1828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2667000" y="3505200"/>
            <a:ext cx="16764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4400" y="32766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9, 18, 27, 36, 45, 54, 63, 72, 81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5, 10, 15, 20, 25, 30, 35, 40, 45</a:t>
            </a:r>
          </a:p>
        </p:txBody>
      </p:sp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2667000" y="762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5's</a:t>
            </a:r>
          </a:p>
        </p:txBody>
      </p:sp>
      <p:sp>
        <p:nvSpPr>
          <p:cNvPr id="59397" name="WordArt 5"/>
          <p:cNvSpPr>
            <a:spLocks noChangeArrowheads="1" noChangeShapeType="1" noTextEdit="1"/>
          </p:cNvSpPr>
          <p:nvPr/>
        </p:nvSpPr>
        <p:spPr bwMode="auto">
          <a:xfrm>
            <a:off x="2895600" y="2667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9's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6477000" y="1219200"/>
            <a:ext cx="7620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3733800" y="3200400"/>
            <a:ext cx="7620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762000" y="4343400"/>
            <a:ext cx="7696200" cy="2133600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The first number </a:t>
            </a:r>
            <a:r>
              <a:rPr lang="en-US" sz="3200" b="1"/>
              <a:t>IN COMMON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that appears on both lists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becomes the common denominator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four fif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4800"/>
            <a:ext cx="1066800" cy="1962150"/>
          </a:xfrm>
          <a:prstGeom prst="rect">
            <a:avLst/>
          </a:prstGeom>
          <a:noFill/>
        </p:spPr>
      </p:pic>
      <p:pic>
        <p:nvPicPr>
          <p:cNvPr id="60419" name="Picture 3" descr="seven nin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438400"/>
            <a:ext cx="990600" cy="2114550"/>
          </a:xfrm>
          <a:prstGeom prst="rect">
            <a:avLst/>
          </a:prstGeom>
          <a:noFill/>
        </p:spPr>
      </p:pic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838200" y="4724400"/>
            <a:ext cx="44958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762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60422" name="WordArt 6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grpSp>
        <p:nvGrpSpPr>
          <p:cNvPr id="60423" name="Group 7"/>
          <p:cNvGrpSpPr>
            <a:grpSpLocks/>
          </p:cNvGrpSpPr>
          <p:nvPr/>
        </p:nvGrpSpPr>
        <p:grpSpPr bwMode="auto">
          <a:xfrm>
            <a:off x="4038600" y="1524000"/>
            <a:ext cx="1066800" cy="914400"/>
            <a:chOff x="2544" y="1008"/>
            <a:chExt cx="576" cy="562"/>
          </a:xfrm>
        </p:grpSpPr>
        <p:pic>
          <p:nvPicPr>
            <p:cNvPr id="60424" name="Picture 8" descr="MCSY01807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4" y="1008"/>
              <a:ext cx="336" cy="562"/>
            </a:xfrm>
            <a:prstGeom prst="rect">
              <a:avLst/>
            </a:prstGeom>
            <a:noFill/>
          </p:spPr>
        </p:pic>
        <p:pic>
          <p:nvPicPr>
            <p:cNvPr id="60425" name="Picture 9" descr="MCSY01808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2" y="1008"/>
              <a:ext cx="288" cy="562"/>
            </a:xfrm>
            <a:prstGeom prst="rect">
              <a:avLst/>
            </a:prstGeom>
            <a:noFill/>
          </p:spPr>
        </p:pic>
      </p:grpSp>
      <p:grpSp>
        <p:nvGrpSpPr>
          <p:cNvPr id="60426" name="Group 10"/>
          <p:cNvGrpSpPr>
            <a:grpSpLocks/>
          </p:cNvGrpSpPr>
          <p:nvPr/>
        </p:nvGrpSpPr>
        <p:grpSpPr bwMode="auto">
          <a:xfrm>
            <a:off x="4038600" y="3657600"/>
            <a:ext cx="1066800" cy="914400"/>
            <a:chOff x="2544" y="1008"/>
            <a:chExt cx="576" cy="562"/>
          </a:xfrm>
        </p:grpSpPr>
        <p:pic>
          <p:nvPicPr>
            <p:cNvPr id="60427" name="Picture 11" descr="MCSY01807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4" y="1008"/>
              <a:ext cx="336" cy="562"/>
            </a:xfrm>
            <a:prstGeom prst="rect">
              <a:avLst/>
            </a:prstGeom>
            <a:noFill/>
          </p:spPr>
        </p:pic>
        <p:pic>
          <p:nvPicPr>
            <p:cNvPr id="60428" name="Picture 12" descr="MCSY01808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2" y="1008"/>
              <a:ext cx="288" cy="562"/>
            </a:xfrm>
            <a:prstGeom prst="rect">
              <a:avLst/>
            </a:prstGeom>
            <a:noFill/>
          </p:spPr>
        </p:pic>
      </p:grp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4038600" y="14478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4038600" y="36576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743200" y="3962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27432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60433" name="WordArt 17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895600" y="17526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x9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28194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9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4038600" y="6858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36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114800" y="28956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35</a:t>
            </a:r>
          </a:p>
        </p:txBody>
      </p:sp>
      <p:grpSp>
        <p:nvGrpSpPr>
          <p:cNvPr id="60438" name="Group 22"/>
          <p:cNvGrpSpPr>
            <a:grpSpLocks/>
          </p:cNvGrpSpPr>
          <p:nvPr/>
        </p:nvGrpSpPr>
        <p:grpSpPr bwMode="auto">
          <a:xfrm>
            <a:off x="3810000" y="5638800"/>
            <a:ext cx="1066800" cy="914400"/>
            <a:chOff x="2544" y="1008"/>
            <a:chExt cx="576" cy="562"/>
          </a:xfrm>
        </p:grpSpPr>
        <p:pic>
          <p:nvPicPr>
            <p:cNvPr id="60439" name="Picture 23" descr="MCSY01807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4" y="1008"/>
              <a:ext cx="336" cy="562"/>
            </a:xfrm>
            <a:prstGeom prst="rect">
              <a:avLst/>
            </a:prstGeom>
            <a:noFill/>
          </p:spPr>
        </p:pic>
        <p:pic>
          <p:nvPicPr>
            <p:cNvPr id="60440" name="Picture 24" descr="MCSY01808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2" y="1008"/>
              <a:ext cx="288" cy="562"/>
            </a:xfrm>
            <a:prstGeom prst="rect">
              <a:avLst/>
            </a:prstGeom>
            <a:noFill/>
          </p:spPr>
        </p:pic>
      </p:grpSp>
      <p:sp>
        <p:nvSpPr>
          <p:cNvPr id="60441" name="Line 25"/>
          <p:cNvSpPr>
            <a:spLocks noChangeShapeType="1"/>
          </p:cNvSpPr>
          <p:nvPr/>
        </p:nvSpPr>
        <p:spPr bwMode="auto">
          <a:xfrm>
            <a:off x="3810000" y="55626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6019800" y="35052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36 + 35 = </a:t>
            </a:r>
            <a:r>
              <a:rPr lang="en-US" sz="3200" b="1">
                <a:solidFill>
                  <a:srgbClr val="FF0066"/>
                </a:solidFill>
              </a:rPr>
              <a:t>71</a:t>
            </a:r>
          </a:p>
        </p:txBody>
      </p:sp>
      <p:sp>
        <p:nvSpPr>
          <p:cNvPr id="60443" name="WordArt 27"/>
          <p:cNvSpPr>
            <a:spLocks noChangeArrowheads="1" noChangeShapeType="1" noTextEdit="1"/>
          </p:cNvSpPr>
          <p:nvPr/>
        </p:nvSpPr>
        <p:spPr bwMode="auto">
          <a:xfrm>
            <a:off x="5715000" y="30480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numerators.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3886200" y="48006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71</a:t>
            </a:r>
          </a:p>
        </p:txBody>
      </p:sp>
      <p:sp>
        <p:nvSpPr>
          <p:cNvPr id="60445" name="WordArt 29"/>
          <p:cNvSpPr>
            <a:spLocks noChangeArrowheads="1" noChangeShapeType="1" noTextEdit="1"/>
          </p:cNvSpPr>
          <p:nvPr/>
        </p:nvSpPr>
        <p:spPr bwMode="auto">
          <a:xfrm>
            <a:off x="5791200" y="8382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6019800" y="35052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36 + 35 = </a:t>
            </a:r>
            <a:r>
              <a:rPr lang="en-US" sz="3200" b="1">
                <a:solidFill>
                  <a:srgbClr val="FF0066"/>
                </a:solidFill>
              </a:rPr>
              <a:t>71</a:t>
            </a:r>
          </a:p>
        </p:txBody>
      </p:sp>
      <p:sp>
        <p:nvSpPr>
          <p:cNvPr id="60447" name="WordArt 31"/>
          <p:cNvSpPr>
            <a:spLocks noChangeArrowheads="1" noChangeShapeType="1" noTextEdit="1"/>
          </p:cNvSpPr>
          <p:nvPr/>
        </p:nvSpPr>
        <p:spPr bwMode="auto">
          <a:xfrm>
            <a:off x="5715000" y="30480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numerators.</a:t>
            </a:r>
          </a:p>
        </p:txBody>
      </p:sp>
      <p:sp>
        <p:nvSpPr>
          <p:cNvPr id="60448" name="WordArt 32"/>
          <p:cNvSpPr>
            <a:spLocks noChangeArrowheads="1" noChangeShapeType="1" noTextEdit="1"/>
          </p:cNvSpPr>
          <p:nvPr/>
        </p:nvSpPr>
        <p:spPr bwMode="auto">
          <a:xfrm>
            <a:off x="5791200" y="8382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54" name="Group 26"/>
          <p:cNvGrpSpPr>
            <a:grpSpLocks/>
          </p:cNvGrpSpPr>
          <p:nvPr/>
        </p:nvGrpSpPr>
        <p:grpSpPr bwMode="auto">
          <a:xfrm>
            <a:off x="381000" y="304800"/>
            <a:ext cx="6324600" cy="3352800"/>
            <a:chOff x="240" y="192"/>
            <a:chExt cx="5088" cy="2784"/>
          </a:xfrm>
        </p:grpSpPr>
        <p:pic>
          <p:nvPicPr>
            <p:cNvPr id="73732" name="Picture 4" descr="three eighth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2" y="1584"/>
              <a:ext cx="624" cy="1284"/>
            </a:xfrm>
            <a:prstGeom prst="rect">
              <a:avLst/>
            </a:prstGeom>
            <a:noFill/>
          </p:spPr>
        </p:pic>
        <p:grpSp>
          <p:nvGrpSpPr>
            <p:cNvPr id="73743" name="Group 15"/>
            <p:cNvGrpSpPr>
              <a:grpSpLocks/>
            </p:cNvGrpSpPr>
            <p:nvPr/>
          </p:nvGrpSpPr>
          <p:grpSpPr bwMode="auto">
            <a:xfrm>
              <a:off x="864" y="192"/>
              <a:ext cx="672" cy="1234"/>
              <a:chOff x="960" y="2784"/>
              <a:chExt cx="672" cy="1234"/>
            </a:xfrm>
          </p:grpSpPr>
          <p:pic>
            <p:nvPicPr>
              <p:cNvPr id="73744" name="Picture 16" descr="MCSY01808_0000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08" y="2784"/>
                <a:ext cx="562" cy="562"/>
              </a:xfrm>
              <a:prstGeom prst="rect">
                <a:avLst/>
              </a:prstGeom>
              <a:noFill/>
            </p:spPr>
          </p:pic>
          <p:pic>
            <p:nvPicPr>
              <p:cNvPr id="73745" name="Picture 17" descr="MCSY01804_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60" y="3456"/>
                <a:ext cx="336" cy="562"/>
              </a:xfrm>
              <a:prstGeom prst="rect">
                <a:avLst/>
              </a:prstGeom>
              <a:noFill/>
            </p:spPr>
          </p:pic>
          <p:pic>
            <p:nvPicPr>
              <p:cNvPr id="73746" name="Picture 18" descr="MCSY01805_0000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248" y="3456"/>
                <a:ext cx="384" cy="562"/>
              </a:xfrm>
              <a:prstGeom prst="rect">
                <a:avLst/>
              </a:prstGeom>
              <a:noFill/>
            </p:spPr>
          </p:pic>
          <p:sp>
            <p:nvSpPr>
              <p:cNvPr id="73747" name="Line 19"/>
              <p:cNvSpPr>
                <a:spLocks noChangeShapeType="1"/>
              </p:cNvSpPr>
              <p:nvPr/>
            </p:nvSpPr>
            <p:spPr bwMode="auto">
              <a:xfrm>
                <a:off x="960" y="3408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480" y="2976"/>
              <a:ext cx="1344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49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40" y="1968"/>
              <a:ext cx="48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+</a:t>
              </a:r>
            </a:p>
          </p:txBody>
        </p:sp>
        <p:sp>
          <p:nvSpPr>
            <p:cNvPr id="73750" name="AutoShape 22"/>
            <p:cNvSpPr>
              <a:spLocks noChangeArrowheads="1"/>
            </p:cNvSpPr>
            <p:nvPr/>
          </p:nvSpPr>
          <p:spPr bwMode="auto">
            <a:xfrm>
              <a:off x="2688" y="768"/>
              <a:ext cx="2640" cy="1536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denominator to add 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these fractions.</a:t>
              </a:r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 flipH="1" flipV="1">
              <a:off x="1584" y="1200"/>
              <a:ext cx="1152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 flipH="1">
              <a:off x="1440" y="2064"/>
              <a:ext cx="1296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2057400" y="3810000"/>
            <a:ext cx="5410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 Narrow" pitchFamily="34" charset="0"/>
              </a:rPr>
              <a:t>12, 24, 36, 48, 60, 72, 84, 96</a:t>
            </a: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304800" y="5410200"/>
            <a:ext cx="8077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 Narrow" pitchFamily="34" charset="0"/>
              </a:rPr>
              <a:t>8, 16, 24, 32, 40, 48, 56, 64, 72, 79, 80, 88, 96</a:t>
            </a:r>
          </a:p>
        </p:txBody>
      </p:sp>
      <p:sp>
        <p:nvSpPr>
          <p:cNvPr id="73757" name="WordArt 29"/>
          <p:cNvSpPr>
            <a:spLocks noChangeArrowheads="1" noChangeShapeType="1" noTextEdit="1"/>
          </p:cNvSpPr>
          <p:nvPr/>
        </p:nvSpPr>
        <p:spPr bwMode="auto">
          <a:xfrm>
            <a:off x="3048000" y="32766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12's</a:t>
            </a:r>
          </a:p>
        </p:txBody>
      </p:sp>
      <p:sp>
        <p:nvSpPr>
          <p:cNvPr id="73758" name="WordArt 30"/>
          <p:cNvSpPr>
            <a:spLocks noChangeArrowheads="1" noChangeShapeType="1" noTextEdit="1"/>
          </p:cNvSpPr>
          <p:nvPr/>
        </p:nvSpPr>
        <p:spPr bwMode="auto">
          <a:xfrm>
            <a:off x="3352800" y="4953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8's</a:t>
            </a:r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>
            <a:off x="1371600" y="5410200"/>
            <a:ext cx="609600" cy="838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/>
        </p:nvSpPr>
        <p:spPr bwMode="auto">
          <a:xfrm>
            <a:off x="2667000" y="3733800"/>
            <a:ext cx="609600" cy="838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three eigh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14600"/>
            <a:ext cx="990600" cy="2038350"/>
          </a:xfrm>
          <a:prstGeom prst="rect">
            <a:avLst/>
          </a:prstGeom>
          <a:noFill/>
        </p:spPr>
      </p:pic>
      <p:grpSp>
        <p:nvGrpSpPr>
          <p:cNvPr id="75779" name="Group 3"/>
          <p:cNvGrpSpPr>
            <a:grpSpLocks/>
          </p:cNvGrpSpPr>
          <p:nvPr/>
        </p:nvGrpSpPr>
        <p:grpSpPr bwMode="auto">
          <a:xfrm>
            <a:off x="1371600" y="304800"/>
            <a:ext cx="1066800" cy="1958975"/>
            <a:chOff x="960" y="2784"/>
            <a:chExt cx="672" cy="1234"/>
          </a:xfrm>
        </p:grpSpPr>
        <p:pic>
          <p:nvPicPr>
            <p:cNvPr id="75780" name="Picture 4" descr="MCSY01808_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784"/>
              <a:ext cx="562" cy="562"/>
            </a:xfrm>
            <a:prstGeom prst="rect">
              <a:avLst/>
            </a:prstGeom>
            <a:noFill/>
          </p:spPr>
        </p:pic>
        <p:pic>
          <p:nvPicPr>
            <p:cNvPr id="75781" name="Picture 5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0" y="3456"/>
              <a:ext cx="336" cy="562"/>
            </a:xfrm>
            <a:prstGeom prst="rect">
              <a:avLst/>
            </a:prstGeom>
            <a:noFill/>
          </p:spPr>
        </p:pic>
        <p:pic>
          <p:nvPicPr>
            <p:cNvPr id="75782" name="Picture 6" descr="MCSY01805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48" y="3456"/>
              <a:ext cx="384" cy="562"/>
            </a:xfrm>
            <a:prstGeom prst="rect">
              <a:avLst/>
            </a:prstGeom>
            <a:noFill/>
          </p:spPr>
        </p:pic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>
              <a:off x="960" y="3408"/>
              <a:ext cx="6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762000" y="4724400"/>
            <a:ext cx="43434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5" name="WordArt 9"/>
          <p:cNvSpPr>
            <a:spLocks noChangeArrowheads="1" noChangeShapeType="1" noTextEdit="1"/>
          </p:cNvSpPr>
          <p:nvPr/>
        </p:nvSpPr>
        <p:spPr bwMode="auto">
          <a:xfrm>
            <a:off x="381000" y="3124200"/>
            <a:ext cx="762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75789" name="WordArt 13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2743200" y="3962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3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27432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3</a:t>
            </a:r>
          </a:p>
        </p:txBody>
      </p:sp>
      <p:sp>
        <p:nvSpPr>
          <p:cNvPr id="75792" name="WordArt 16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2895600" y="1600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2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28194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2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3657600" y="47244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19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715000" y="35052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10 + 9 = </a:t>
            </a:r>
            <a:r>
              <a:rPr lang="en-US" sz="4000" b="1">
                <a:solidFill>
                  <a:srgbClr val="FF0066"/>
                </a:solidFill>
              </a:rPr>
              <a:t>19</a:t>
            </a:r>
          </a:p>
        </p:txBody>
      </p:sp>
      <p:sp>
        <p:nvSpPr>
          <p:cNvPr id="75797" name="WordArt 21"/>
          <p:cNvSpPr>
            <a:spLocks noChangeArrowheads="1" noChangeShapeType="1" noTextEdit="1"/>
          </p:cNvSpPr>
          <p:nvPr/>
        </p:nvSpPr>
        <p:spPr bwMode="auto">
          <a:xfrm>
            <a:off x="5715000" y="30480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numerators.</a:t>
            </a:r>
          </a:p>
        </p:txBody>
      </p:sp>
      <p:sp>
        <p:nvSpPr>
          <p:cNvPr id="75798" name="WordArt 22"/>
          <p:cNvSpPr>
            <a:spLocks noChangeArrowheads="1" noChangeShapeType="1" noTextEdit="1"/>
          </p:cNvSpPr>
          <p:nvPr/>
        </p:nvSpPr>
        <p:spPr bwMode="auto">
          <a:xfrm>
            <a:off x="5791200" y="9906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>
            <a:off x="3581400" y="54864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3581400" y="34290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3810000" y="12954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5804" name="Group 28"/>
          <p:cNvGrpSpPr>
            <a:grpSpLocks/>
          </p:cNvGrpSpPr>
          <p:nvPr/>
        </p:nvGrpSpPr>
        <p:grpSpPr bwMode="auto">
          <a:xfrm>
            <a:off x="3505200" y="5562600"/>
            <a:ext cx="1143000" cy="892175"/>
            <a:chOff x="4176" y="3168"/>
            <a:chExt cx="720" cy="562"/>
          </a:xfrm>
        </p:grpSpPr>
        <p:pic>
          <p:nvPicPr>
            <p:cNvPr id="75802" name="Picture 26" descr="MCSY01805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76" y="3168"/>
              <a:ext cx="384" cy="562"/>
            </a:xfrm>
            <a:prstGeom prst="rect">
              <a:avLst/>
            </a:prstGeom>
            <a:noFill/>
          </p:spPr>
        </p:pic>
        <p:pic>
          <p:nvPicPr>
            <p:cNvPr id="75803" name="Picture 27" descr="MCSY01807_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60" y="3168"/>
              <a:ext cx="336" cy="562"/>
            </a:xfrm>
            <a:prstGeom prst="rect">
              <a:avLst/>
            </a:prstGeom>
            <a:noFill/>
          </p:spPr>
        </p:pic>
      </p:grpSp>
      <p:grpSp>
        <p:nvGrpSpPr>
          <p:cNvPr id="75805" name="Group 29"/>
          <p:cNvGrpSpPr>
            <a:grpSpLocks/>
          </p:cNvGrpSpPr>
          <p:nvPr/>
        </p:nvGrpSpPr>
        <p:grpSpPr bwMode="auto">
          <a:xfrm>
            <a:off x="3505200" y="3581400"/>
            <a:ext cx="1143000" cy="892175"/>
            <a:chOff x="4176" y="3168"/>
            <a:chExt cx="720" cy="562"/>
          </a:xfrm>
        </p:grpSpPr>
        <p:pic>
          <p:nvPicPr>
            <p:cNvPr id="75806" name="Picture 30" descr="MCSY01805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76" y="3168"/>
              <a:ext cx="384" cy="562"/>
            </a:xfrm>
            <a:prstGeom prst="rect">
              <a:avLst/>
            </a:prstGeom>
            <a:noFill/>
          </p:spPr>
        </p:pic>
        <p:pic>
          <p:nvPicPr>
            <p:cNvPr id="75807" name="Picture 31" descr="MCSY01807_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60" y="3168"/>
              <a:ext cx="336" cy="562"/>
            </a:xfrm>
            <a:prstGeom prst="rect">
              <a:avLst/>
            </a:prstGeom>
            <a:noFill/>
          </p:spPr>
        </p:pic>
      </p:grpSp>
      <p:grpSp>
        <p:nvGrpSpPr>
          <p:cNvPr id="75808" name="Group 32"/>
          <p:cNvGrpSpPr>
            <a:grpSpLocks/>
          </p:cNvGrpSpPr>
          <p:nvPr/>
        </p:nvGrpSpPr>
        <p:grpSpPr bwMode="auto">
          <a:xfrm>
            <a:off x="3733800" y="1447800"/>
            <a:ext cx="1143000" cy="892175"/>
            <a:chOff x="4176" y="3168"/>
            <a:chExt cx="720" cy="562"/>
          </a:xfrm>
        </p:grpSpPr>
        <p:pic>
          <p:nvPicPr>
            <p:cNvPr id="75809" name="Picture 33" descr="MCSY01805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76" y="3168"/>
              <a:ext cx="384" cy="562"/>
            </a:xfrm>
            <a:prstGeom prst="rect">
              <a:avLst/>
            </a:prstGeom>
            <a:noFill/>
          </p:spPr>
        </p:pic>
        <p:pic>
          <p:nvPicPr>
            <p:cNvPr id="75810" name="Picture 34" descr="MCSY01807_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60" y="3168"/>
              <a:ext cx="336" cy="562"/>
            </a:xfrm>
            <a:prstGeom prst="rect">
              <a:avLst/>
            </a:prstGeom>
            <a:noFill/>
          </p:spPr>
        </p:pic>
      </p:grp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3657600" y="25908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 9</a:t>
            </a:r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3810000" y="3810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990600" y="3733800"/>
            <a:ext cx="70866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 Narrow" pitchFamily="34" charset="0"/>
              </a:rPr>
              <a:t>5, 10, 15, 20, 25, 30, 35, 40, 45, 50, 55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506413" y="3505200"/>
            <a:ext cx="18796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304800" y="304800"/>
            <a:ext cx="6781800" cy="3130550"/>
            <a:chOff x="192" y="192"/>
            <a:chExt cx="4272" cy="1972"/>
          </a:xfrm>
        </p:grpSpPr>
        <p:pic>
          <p:nvPicPr>
            <p:cNvPr id="74756" name="Picture 4" descr="one fift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0" y="1248"/>
              <a:ext cx="495" cy="916"/>
            </a:xfrm>
            <a:prstGeom prst="rect">
              <a:avLst/>
            </a:prstGeom>
            <a:noFill/>
          </p:spPr>
        </p:pic>
        <p:pic>
          <p:nvPicPr>
            <p:cNvPr id="74757" name="Picture 5" descr="three eleventh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192"/>
              <a:ext cx="515" cy="953"/>
            </a:xfrm>
            <a:prstGeom prst="rect">
              <a:avLst/>
            </a:prstGeom>
            <a:noFill/>
          </p:spPr>
        </p:pic>
        <p:sp>
          <p:nvSpPr>
            <p:cNvPr id="7475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92" y="1805"/>
              <a:ext cx="338" cy="11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-</a:t>
              </a:r>
            </a:p>
          </p:txBody>
        </p:sp>
        <p:sp>
          <p:nvSpPr>
            <p:cNvPr id="74760" name="AutoShape 8"/>
            <p:cNvSpPr>
              <a:spLocks noChangeArrowheads="1"/>
            </p:cNvSpPr>
            <p:nvPr/>
          </p:nvSpPr>
          <p:spPr bwMode="auto">
            <a:xfrm>
              <a:off x="2138" y="522"/>
              <a:ext cx="2326" cy="1173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denominator to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subtract a fraction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 from another. </a:t>
              </a:r>
            </a:p>
          </p:txBody>
        </p:sp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 flipH="1" flipV="1">
              <a:off x="1165" y="852"/>
              <a:ext cx="1015" cy="29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 flipH="1">
              <a:off x="1249" y="1512"/>
              <a:ext cx="931" cy="40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1676400" y="5181600"/>
            <a:ext cx="48006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 Narrow" pitchFamily="34" charset="0"/>
              </a:rPr>
              <a:t>11, 22, 33, 44, 55, 66, 77…</a:t>
            </a:r>
          </a:p>
        </p:txBody>
      </p:sp>
      <p:sp>
        <p:nvSpPr>
          <p:cNvPr id="74764" name="WordArt 12"/>
          <p:cNvSpPr>
            <a:spLocks noChangeArrowheads="1" noChangeShapeType="1" noTextEdit="1"/>
          </p:cNvSpPr>
          <p:nvPr/>
        </p:nvSpPr>
        <p:spPr bwMode="auto">
          <a:xfrm>
            <a:off x="2819400" y="4572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11's</a:t>
            </a:r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7086600" y="3733800"/>
            <a:ext cx="6096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WordArt 16"/>
          <p:cNvSpPr>
            <a:spLocks noChangeArrowheads="1" noChangeShapeType="1" noTextEdit="1"/>
          </p:cNvSpPr>
          <p:nvPr/>
        </p:nvSpPr>
        <p:spPr bwMode="auto">
          <a:xfrm>
            <a:off x="3048000" y="3048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5's</a:t>
            </a:r>
          </a:p>
        </p:txBody>
      </p:sp>
      <p:sp>
        <p:nvSpPr>
          <p:cNvPr id="74769" name="Oval 17"/>
          <p:cNvSpPr>
            <a:spLocks noChangeArrowheads="1"/>
          </p:cNvSpPr>
          <p:nvPr/>
        </p:nvSpPr>
        <p:spPr bwMode="auto">
          <a:xfrm>
            <a:off x="4191000" y="5105400"/>
            <a:ext cx="6858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 descr="one fif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892175" cy="1905000"/>
          </a:xfrm>
          <a:prstGeom prst="rect">
            <a:avLst/>
          </a:prstGeom>
          <a:noFill/>
        </p:spPr>
      </p:pic>
      <p:sp>
        <p:nvSpPr>
          <p:cNvPr id="69638" name="WordArt 6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pic>
        <p:nvPicPr>
          <p:cNvPr id="69637" name="Picture 5" descr="three eleven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928688" cy="1981200"/>
          </a:xfrm>
          <a:prstGeom prst="rect">
            <a:avLst/>
          </a:prstGeom>
          <a:noFill/>
        </p:spPr>
      </p:pic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2667000" y="1524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6670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69641" name="WordArt 9"/>
          <p:cNvSpPr>
            <a:spLocks noChangeArrowheads="1" noChangeShapeType="1" noTextEdit="1"/>
          </p:cNvSpPr>
          <p:nvPr/>
        </p:nvSpPr>
        <p:spPr bwMode="auto">
          <a:xfrm>
            <a:off x="2895600" y="32766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743200" y="37338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11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743200" y="25908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11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114800" y="44958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 4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6019800" y="35052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15 - 11 = </a:t>
            </a:r>
            <a:r>
              <a:rPr lang="en-US" sz="4000" b="1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69646" name="WordArt 14"/>
          <p:cNvSpPr>
            <a:spLocks noChangeArrowheads="1" noChangeShapeType="1" noTextEdit="1"/>
          </p:cNvSpPr>
          <p:nvPr/>
        </p:nvSpPr>
        <p:spPr bwMode="auto">
          <a:xfrm>
            <a:off x="5715000" y="30480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Subtract.</a:t>
            </a:r>
          </a:p>
        </p:txBody>
      </p:sp>
      <p:sp>
        <p:nvSpPr>
          <p:cNvPr id="69647" name="WordArt 15"/>
          <p:cNvSpPr>
            <a:spLocks noChangeArrowheads="1" noChangeShapeType="1" noTextEdit="1"/>
          </p:cNvSpPr>
          <p:nvPr/>
        </p:nvSpPr>
        <p:spPr bwMode="auto">
          <a:xfrm>
            <a:off x="5791200" y="8382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609600" y="4419600"/>
            <a:ext cx="44196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9" name="WordArt 17"/>
          <p:cNvSpPr>
            <a:spLocks noChangeArrowheads="1" noChangeShapeType="1" noTextEdit="1"/>
          </p:cNvSpPr>
          <p:nvPr/>
        </p:nvSpPr>
        <p:spPr bwMode="auto">
          <a:xfrm>
            <a:off x="304800" y="3657600"/>
            <a:ext cx="60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-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038600" y="3810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15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4038600" y="24384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11</a:t>
            </a:r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>
            <a:off x="3962400" y="3352800"/>
            <a:ext cx="1143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>
            <a:off x="3886200" y="5181600"/>
            <a:ext cx="1143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3962400" y="1219200"/>
            <a:ext cx="1143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9657" name="Group 25"/>
          <p:cNvGrpSpPr>
            <a:grpSpLocks/>
          </p:cNvGrpSpPr>
          <p:nvPr/>
        </p:nvGrpSpPr>
        <p:grpSpPr bwMode="auto">
          <a:xfrm>
            <a:off x="4114800" y="1371600"/>
            <a:ext cx="914400" cy="892175"/>
            <a:chOff x="2592" y="864"/>
            <a:chExt cx="576" cy="562"/>
          </a:xfrm>
        </p:grpSpPr>
        <p:pic>
          <p:nvPicPr>
            <p:cNvPr id="69655" name="Picture 23" descr="MCSY01808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" y="864"/>
              <a:ext cx="288" cy="562"/>
            </a:xfrm>
            <a:prstGeom prst="rect">
              <a:avLst/>
            </a:prstGeom>
            <a:noFill/>
          </p:spPr>
        </p:pic>
        <p:pic>
          <p:nvPicPr>
            <p:cNvPr id="69656" name="Picture 24" descr="MCSY01808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0" y="864"/>
              <a:ext cx="288" cy="562"/>
            </a:xfrm>
            <a:prstGeom prst="rect">
              <a:avLst/>
            </a:prstGeom>
            <a:noFill/>
          </p:spPr>
        </p:pic>
      </p:grpSp>
      <p:grpSp>
        <p:nvGrpSpPr>
          <p:cNvPr id="69658" name="Group 26"/>
          <p:cNvGrpSpPr>
            <a:grpSpLocks/>
          </p:cNvGrpSpPr>
          <p:nvPr/>
        </p:nvGrpSpPr>
        <p:grpSpPr bwMode="auto">
          <a:xfrm>
            <a:off x="4114800" y="5334000"/>
            <a:ext cx="914400" cy="892175"/>
            <a:chOff x="2592" y="864"/>
            <a:chExt cx="576" cy="562"/>
          </a:xfrm>
        </p:grpSpPr>
        <p:pic>
          <p:nvPicPr>
            <p:cNvPr id="69659" name="Picture 27" descr="MCSY01808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" y="864"/>
              <a:ext cx="288" cy="562"/>
            </a:xfrm>
            <a:prstGeom prst="rect">
              <a:avLst/>
            </a:prstGeom>
            <a:noFill/>
          </p:spPr>
        </p:pic>
        <p:pic>
          <p:nvPicPr>
            <p:cNvPr id="69660" name="Picture 28" descr="MCSY01808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0" y="864"/>
              <a:ext cx="288" cy="562"/>
            </a:xfrm>
            <a:prstGeom prst="rect">
              <a:avLst/>
            </a:prstGeom>
            <a:noFill/>
          </p:spPr>
        </p:pic>
      </p:grpSp>
      <p:grpSp>
        <p:nvGrpSpPr>
          <p:cNvPr id="69661" name="Group 29"/>
          <p:cNvGrpSpPr>
            <a:grpSpLocks/>
          </p:cNvGrpSpPr>
          <p:nvPr/>
        </p:nvGrpSpPr>
        <p:grpSpPr bwMode="auto">
          <a:xfrm>
            <a:off x="4038600" y="3429000"/>
            <a:ext cx="914400" cy="892175"/>
            <a:chOff x="2592" y="864"/>
            <a:chExt cx="576" cy="562"/>
          </a:xfrm>
        </p:grpSpPr>
        <p:pic>
          <p:nvPicPr>
            <p:cNvPr id="69662" name="Picture 30" descr="MCSY01808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" y="864"/>
              <a:ext cx="288" cy="562"/>
            </a:xfrm>
            <a:prstGeom prst="rect">
              <a:avLst/>
            </a:prstGeom>
            <a:noFill/>
          </p:spPr>
        </p:pic>
        <p:pic>
          <p:nvPicPr>
            <p:cNvPr id="69663" name="Picture 31" descr="MCSY01808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0" y="864"/>
              <a:ext cx="288" cy="56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69" name="Group 13"/>
          <p:cNvGrpSpPr>
            <a:grpSpLocks/>
          </p:cNvGrpSpPr>
          <p:nvPr/>
        </p:nvGrpSpPr>
        <p:grpSpPr bwMode="auto">
          <a:xfrm>
            <a:off x="304800" y="381000"/>
            <a:ext cx="6477000" cy="3581400"/>
            <a:chOff x="192" y="240"/>
            <a:chExt cx="4752" cy="2736"/>
          </a:xfrm>
        </p:grpSpPr>
        <p:pic>
          <p:nvPicPr>
            <p:cNvPr id="70660" name="Picture 4" descr="three tenth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4" y="1584"/>
              <a:ext cx="648" cy="1248"/>
            </a:xfrm>
            <a:prstGeom prst="rect">
              <a:avLst/>
            </a:prstGeom>
            <a:noFill/>
          </p:spPr>
        </p:pic>
        <p:pic>
          <p:nvPicPr>
            <p:cNvPr id="70661" name="Picture 5" descr="one hal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240"/>
              <a:ext cx="636" cy="1236"/>
            </a:xfrm>
            <a:prstGeom prst="rect">
              <a:avLst/>
            </a:prstGeom>
            <a:noFill/>
          </p:spPr>
        </p:pic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>
              <a:off x="288" y="2976"/>
              <a:ext cx="1344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92" y="2016"/>
              <a:ext cx="38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-</a:t>
              </a:r>
            </a:p>
          </p:txBody>
        </p:sp>
        <p:sp>
          <p:nvSpPr>
            <p:cNvPr id="70664" name="AutoShape 8"/>
            <p:cNvSpPr>
              <a:spLocks noChangeArrowheads="1"/>
            </p:cNvSpPr>
            <p:nvPr/>
          </p:nvSpPr>
          <p:spPr bwMode="auto">
            <a:xfrm>
              <a:off x="2304" y="672"/>
              <a:ext cx="2640" cy="1536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denominator to 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subtract one fraction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from another.</a:t>
              </a:r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 flipH="1" flipV="1">
              <a:off x="1200" y="1104"/>
              <a:ext cx="1152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 flipH="1">
              <a:off x="1296" y="1968"/>
              <a:ext cx="1056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1219200" y="3810000"/>
            <a:ext cx="72390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2, 4, 6, 8, 10, 12, 14, 16, 18, 20 …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5486400"/>
            <a:ext cx="32766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10, 20, 30…</a:t>
            </a:r>
          </a:p>
        </p:txBody>
      </p:sp>
      <p:sp>
        <p:nvSpPr>
          <p:cNvPr id="70671" name="WordArt 15"/>
          <p:cNvSpPr>
            <a:spLocks noChangeArrowheads="1" noChangeShapeType="1" noTextEdit="1"/>
          </p:cNvSpPr>
          <p:nvPr/>
        </p:nvSpPr>
        <p:spPr bwMode="auto">
          <a:xfrm>
            <a:off x="3124200" y="32766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2's</a:t>
            </a:r>
          </a:p>
        </p:txBody>
      </p:sp>
      <p:sp>
        <p:nvSpPr>
          <p:cNvPr id="70672" name="WordArt 16"/>
          <p:cNvSpPr>
            <a:spLocks noChangeArrowheads="1" noChangeShapeType="1" noTextEdit="1"/>
          </p:cNvSpPr>
          <p:nvPr/>
        </p:nvSpPr>
        <p:spPr bwMode="auto">
          <a:xfrm>
            <a:off x="3352800" y="4953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10's</a:t>
            </a:r>
          </a:p>
        </p:txBody>
      </p:sp>
      <p:sp>
        <p:nvSpPr>
          <p:cNvPr id="70673" name="Oval 17"/>
          <p:cNvSpPr>
            <a:spLocks noChangeArrowheads="1"/>
          </p:cNvSpPr>
          <p:nvPr/>
        </p:nvSpPr>
        <p:spPr bwMode="auto">
          <a:xfrm>
            <a:off x="3276600" y="3810000"/>
            <a:ext cx="762000" cy="838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3276600" y="5486400"/>
            <a:ext cx="762000" cy="838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WordArt 6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743200" y="3962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7432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1</a:t>
            </a:r>
          </a:p>
        </p:txBody>
      </p:sp>
      <p:sp>
        <p:nvSpPr>
          <p:cNvPr id="71689" name="WordArt 9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819400" y="1600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28194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3886200" y="46482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 2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6019800" y="35052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5 – 3 </a:t>
            </a:r>
            <a:r>
              <a:rPr lang="en-US" sz="4000"/>
              <a:t>=  </a:t>
            </a:r>
            <a:r>
              <a:rPr lang="en-US" sz="4000" b="1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71694" name="WordArt 14"/>
          <p:cNvSpPr>
            <a:spLocks noChangeArrowheads="1" noChangeShapeType="1" noTextEdit="1"/>
          </p:cNvSpPr>
          <p:nvPr/>
        </p:nvSpPr>
        <p:spPr bwMode="auto">
          <a:xfrm>
            <a:off x="5715000" y="30480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Subtract.</a:t>
            </a:r>
          </a:p>
        </p:txBody>
      </p:sp>
      <p:sp>
        <p:nvSpPr>
          <p:cNvPr id="71695" name="WordArt 15"/>
          <p:cNvSpPr>
            <a:spLocks noChangeArrowheads="1" noChangeShapeType="1" noTextEdit="1"/>
          </p:cNvSpPr>
          <p:nvPr/>
        </p:nvSpPr>
        <p:spPr bwMode="auto">
          <a:xfrm>
            <a:off x="5791200" y="8382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  <p:pic>
        <p:nvPicPr>
          <p:cNvPr id="71696" name="Picture 16" descr="three ten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1028700" cy="1981200"/>
          </a:xfrm>
          <a:prstGeom prst="rect">
            <a:avLst/>
          </a:prstGeom>
          <a:noFill/>
        </p:spPr>
      </p:pic>
      <p:pic>
        <p:nvPicPr>
          <p:cNvPr id="71697" name="Picture 17" descr="one hal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"/>
            <a:ext cx="1009650" cy="1962150"/>
          </a:xfrm>
          <a:prstGeom prst="rect">
            <a:avLst/>
          </a:prstGeom>
          <a:noFill/>
        </p:spPr>
      </p:pic>
      <p:sp>
        <p:nvSpPr>
          <p:cNvPr id="71698" name="Line 18"/>
          <p:cNvSpPr>
            <a:spLocks noChangeShapeType="1"/>
          </p:cNvSpPr>
          <p:nvPr/>
        </p:nvSpPr>
        <p:spPr bwMode="auto">
          <a:xfrm flipV="1">
            <a:off x="457200" y="4648200"/>
            <a:ext cx="51054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9" name="WordArt 19"/>
          <p:cNvSpPr>
            <a:spLocks noChangeArrowheads="1" noChangeShapeType="1" noTextEdit="1"/>
          </p:cNvSpPr>
          <p:nvPr/>
        </p:nvSpPr>
        <p:spPr bwMode="auto">
          <a:xfrm>
            <a:off x="304800" y="3200400"/>
            <a:ext cx="609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-</a:t>
            </a:r>
          </a:p>
        </p:txBody>
      </p:sp>
      <p:grpSp>
        <p:nvGrpSpPr>
          <p:cNvPr id="71702" name="Group 22"/>
          <p:cNvGrpSpPr>
            <a:grpSpLocks/>
          </p:cNvGrpSpPr>
          <p:nvPr/>
        </p:nvGrpSpPr>
        <p:grpSpPr bwMode="auto">
          <a:xfrm>
            <a:off x="3810000" y="5562600"/>
            <a:ext cx="990600" cy="892175"/>
            <a:chOff x="3504" y="3360"/>
            <a:chExt cx="624" cy="562"/>
          </a:xfrm>
        </p:grpSpPr>
        <p:pic>
          <p:nvPicPr>
            <p:cNvPr id="71700" name="Picture 20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04" y="3360"/>
              <a:ext cx="336" cy="562"/>
            </a:xfrm>
            <a:prstGeom prst="rect">
              <a:avLst/>
            </a:prstGeom>
            <a:noFill/>
          </p:spPr>
        </p:pic>
        <p:pic>
          <p:nvPicPr>
            <p:cNvPr id="71701" name="Picture 21" descr="MCSY01803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0" y="3360"/>
              <a:ext cx="288" cy="562"/>
            </a:xfrm>
            <a:prstGeom prst="rect">
              <a:avLst/>
            </a:prstGeom>
            <a:noFill/>
          </p:spPr>
        </p:pic>
      </p:grpSp>
      <p:grpSp>
        <p:nvGrpSpPr>
          <p:cNvPr id="71703" name="Group 23"/>
          <p:cNvGrpSpPr>
            <a:grpSpLocks/>
          </p:cNvGrpSpPr>
          <p:nvPr/>
        </p:nvGrpSpPr>
        <p:grpSpPr bwMode="auto">
          <a:xfrm>
            <a:off x="3733800" y="3276600"/>
            <a:ext cx="990600" cy="892175"/>
            <a:chOff x="3504" y="3360"/>
            <a:chExt cx="624" cy="562"/>
          </a:xfrm>
        </p:grpSpPr>
        <p:pic>
          <p:nvPicPr>
            <p:cNvPr id="71704" name="Picture 24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04" y="3360"/>
              <a:ext cx="336" cy="562"/>
            </a:xfrm>
            <a:prstGeom prst="rect">
              <a:avLst/>
            </a:prstGeom>
            <a:noFill/>
          </p:spPr>
        </p:pic>
        <p:pic>
          <p:nvPicPr>
            <p:cNvPr id="71705" name="Picture 25" descr="MCSY01803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0" y="3360"/>
              <a:ext cx="288" cy="562"/>
            </a:xfrm>
            <a:prstGeom prst="rect">
              <a:avLst/>
            </a:prstGeom>
            <a:noFill/>
          </p:spPr>
        </p:pic>
      </p:grpSp>
      <p:grpSp>
        <p:nvGrpSpPr>
          <p:cNvPr id="71706" name="Group 26"/>
          <p:cNvGrpSpPr>
            <a:grpSpLocks/>
          </p:cNvGrpSpPr>
          <p:nvPr/>
        </p:nvGrpSpPr>
        <p:grpSpPr bwMode="auto">
          <a:xfrm>
            <a:off x="3810000" y="1295400"/>
            <a:ext cx="990600" cy="892175"/>
            <a:chOff x="3504" y="3360"/>
            <a:chExt cx="624" cy="562"/>
          </a:xfrm>
        </p:grpSpPr>
        <p:pic>
          <p:nvPicPr>
            <p:cNvPr id="71707" name="Picture 27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04" y="3360"/>
              <a:ext cx="336" cy="562"/>
            </a:xfrm>
            <a:prstGeom prst="rect">
              <a:avLst/>
            </a:prstGeom>
            <a:noFill/>
          </p:spPr>
        </p:pic>
        <p:pic>
          <p:nvPicPr>
            <p:cNvPr id="71708" name="Picture 28" descr="MCSY01803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0" y="3360"/>
              <a:ext cx="288" cy="562"/>
            </a:xfrm>
            <a:prstGeom prst="rect">
              <a:avLst/>
            </a:prstGeom>
            <a:noFill/>
          </p:spPr>
        </p:pic>
      </p:grp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3657600" y="32004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3733800" y="4572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 5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3733800" y="2362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 3</a:t>
            </a:r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>
            <a:off x="3810000" y="54102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3" name="Line 33"/>
          <p:cNvSpPr>
            <a:spLocks noChangeShapeType="1"/>
          </p:cNvSpPr>
          <p:nvPr/>
        </p:nvSpPr>
        <p:spPr bwMode="auto">
          <a:xfrm>
            <a:off x="3733800" y="12192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Try These</a:t>
            </a:r>
          </a:p>
        </p:txBody>
      </p:sp>
      <p:pic>
        <p:nvPicPr>
          <p:cNvPr id="788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863725"/>
            <a:ext cx="2514600" cy="1249363"/>
          </a:xfrm>
          <a:noFill/>
          <a:ln w="57150">
            <a:solidFill>
              <a:srgbClr val="006600"/>
            </a:solidFill>
          </a:ln>
        </p:spPr>
      </p:pic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A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800600" y="5181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F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800600" y="3657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B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33400" y="52578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C</a:t>
            </a:r>
          </a:p>
        </p:txBody>
      </p:sp>
      <p:pic>
        <p:nvPicPr>
          <p:cNvPr id="788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05200"/>
            <a:ext cx="2514600" cy="1222375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257800"/>
            <a:ext cx="2514600" cy="12144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724400" y="2286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</a:p>
        </p:txBody>
      </p:sp>
      <p:pic>
        <p:nvPicPr>
          <p:cNvPr id="7886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828800"/>
            <a:ext cx="2667000" cy="128905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7886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3429000"/>
            <a:ext cx="2667000" cy="127000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7886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5257800"/>
            <a:ext cx="2590800" cy="1182688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4419600" y="1447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091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Answers On Next Slide</a:t>
            </a:r>
          </a:p>
        </p:txBody>
      </p:sp>
      <p:sp>
        <p:nvSpPr>
          <p:cNvPr id="80917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Each click on the next slide reveals an answer. </a:t>
            </a:r>
          </a:p>
          <a:p>
            <a:r>
              <a:rPr lang="en-US" sz="4400" b="1">
                <a:solidFill>
                  <a:srgbClr val="FF0066"/>
                </a:solidFill>
              </a:rPr>
              <a:t>Check your papers.</a:t>
            </a:r>
          </a:p>
          <a:p>
            <a:r>
              <a:rPr lang="en-US" sz="4400"/>
              <a:t>If you discover an incorrect answer, be able to explain your mistake.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124200" y="5867400"/>
            <a:ext cx="40386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7, 14, 21, 28, 35…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905000" y="43434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2, 4, 6, 8, 10, 12, 14, 16, 18, 20</a:t>
            </a: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3505200" y="37338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2's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3657600" y="5334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7's</a:t>
            </a: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5486400" y="4343400"/>
            <a:ext cx="8382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3657600" y="5791200"/>
            <a:ext cx="838200" cy="838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228600" y="304800"/>
            <a:ext cx="6400800" cy="3810000"/>
            <a:chOff x="240" y="288"/>
            <a:chExt cx="5088" cy="2928"/>
          </a:xfrm>
        </p:grpSpPr>
        <p:pic>
          <p:nvPicPr>
            <p:cNvPr id="29698" name="Picture 2" descr="one hal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288"/>
              <a:ext cx="636" cy="1236"/>
            </a:xfrm>
            <a:prstGeom prst="rect">
              <a:avLst/>
            </a:prstGeom>
            <a:noFill/>
          </p:spPr>
        </p:pic>
        <p:pic>
          <p:nvPicPr>
            <p:cNvPr id="29699" name="Picture 3" descr="three seventh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1728"/>
              <a:ext cx="624" cy="1332"/>
            </a:xfrm>
            <a:prstGeom prst="rect">
              <a:avLst/>
            </a:prstGeom>
            <a:noFill/>
          </p:spPr>
        </p:pic>
        <p:sp>
          <p:nvSpPr>
            <p:cNvPr id="29700" name="Line 4"/>
            <p:cNvSpPr>
              <a:spLocks noChangeShapeType="1"/>
            </p:cNvSpPr>
            <p:nvPr/>
          </p:nvSpPr>
          <p:spPr bwMode="auto">
            <a:xfrm>
              <a:off x="528" y="3216"/>
              <a:ext cx="1344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0" y="2400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+</a:t>
              </a:r>
            </a:p>
          </p:txBody>
        </p:sp>
        <p:sp>
          <p:nvSpPr>
            <p:cNvPr id="29702" name="AutoShape 6"/>
            <p:cNvSpPr>
              <a:spLocks noChangeArrowheads="1"/>
            </p:cNvSpPr>
            <p:nvPr/>
          </p:nvSpPr>
          <p:spPr bwMode="auto">
            <a:xfrm>
              <a:off x="2688" y="912"/>
              <a:ext cx="2640" cy="1536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denominator to add </a:t>
              </a:r>
            </a:p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these fractions.</a:t>
              </a:r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 flipH="1" flipV="1">
              <a:off x="1584" y="1344"/>
              <a:ext cx="1152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1680" y="2208"/>
              <a:ext cx="1056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Try These</a:t>
            </a:r>
          </a:p>
        </p:txBody>
      </p:sp>
      <p:pic>
        <p:nvPicPr>
          <p:cNvPr id="839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863725"/>
            <a:ext cx="2514600" cy="1249363"/>
          </a:xfrm>
          <a:noFill/>
          <a:ln w="57150">
            <a:solidFill>
              <a:srgbClr val="006600"/>
            </a:solidFill>
          </a:ln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A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800600" y="5181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F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800600" y="3657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E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09600" y="35814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B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33400" y="5181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C</a:t>
            </a:r>
          </a:p>
        </p:txBody>
      </p:sp>
      <p:pic>
        <p:nvPicPr>
          <p:cNvPr id="839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05200"/>
            <a:ext cx="2514600" cy="1222375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8397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257800"/>
            <a:ext cx="2514600" cy="12144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724400" y="2286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</a:p>
        </p:txBody>
      </p:sp>
      <p:pic>
        <p:nvPicPr>
          <p:cNvPr id="8398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828800"/>
            <a:ext cx="2667000" cy="128905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8398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3429000"/>
            <a:ext cx="2667000" cy="127000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8398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5257800"/>
            <a:ext cx="2590800" cy="1182688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grpSp>
        <p:nvGrpSpPr>
          <p:cNvPr id="83983" name="Group 15"/>
          <p:cNvGrpSpPr>
            <a:grpSpLocks/>
          </p:cNvGrpSpPr>
          <p:nvPr/>
        </p:nvGrpSpPr>
        <p:grpSpPr bwMode="auto">
          <a:xfrm>
            <a:off x="1143000" y="1828800"/>
            <a:ext cx="2590800" cy="1447800"/>
            <a:chOff x="672" y="1488"/>
            <a:chExt cx="1632" cy="912"/>
          </a:xfrm>
        </p:grpSpPr>
        <p:sp>
          <p:nvSpPr>
            <p:cNvPr id="83984" name="AutoShape 16"/>
            <p:cNvSpPr>
              <a:spLocks noChangeArrowheads="1"/>
            </p:cNvSpPr>
            <p:nvPr/>
          </p:nvSpPr>
          <p:spPr bwMode="auto">
            <a:xfrm>
              <a:off x="672" y="148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Franklin Gothic Heavy" pitchFamily="34" charset="0"/>
                </a:rPr>
                <a:t>17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27</a:t>
              </a:r>
            </a:p>
          </p:txBody>
        </p:sp>
        <p:sp>
          <p:nvSpPr>
            <p:cNvPr id="83985" name="Line 17"/>
            <p:cNvSpPr>
              <a:spLocks noChangeShapeType="1"/>
            </p:cNvSpPr>
            <p:nvPr/>
          </p:nvSpPr>
          <p:spPr bwMode="auto">
            <a:xfrm>
              <a:off x="1200" y="196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987" name="Group 19"/>
          <p:cNvGrpSpPr>
            <a:grpSpLocks/>
          </p:cNvGrpSpPr>
          <p:nvPr/>
        </p:nvGrpSpPr>
        <p:grpSpPr bwMode="auto">
          <a:xfrm>
            <a:off x="1219200" y="5105400"/>
            <a:ext cx="2590800" cy="1447800"/>
            <a:chOff x="672" y="1488"/>
            <a:chExt cx="1632" cy="912"/>
          </a:xfrm>
        </p:grpSpPr>
        <p:sp>
          <p:nvSpPr>
            <p:cNvPr id="83988" name="AutoShape 20"/>
            <p:cNvSpPr>
              <a:spLocks noChangeArrowheads="1"/>
            </p:cNvSpPr>
            <p:nvPr/>
          </p:nvSpPr>
          <p:spPr bwMode="auto">
            <a:xfrm>
              <a:off x="672" y="148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Franklin Gothic Heavy" pitchFamily="34" charset="0"/>
                </a:rPr>
                <a:t>19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20</a:t>
              </a:r>
            </a:p>
          </p:txBody>
        </p:sp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>
              <a:off x="1200" y="196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990" name="Group 22"/>
          <p:cNvGrpSpPr>
            <a:grpSpLocks/>
          </p:cNvGrpSpPr>
          <p:nvPr/>
        </p:nvGrpSpPr>
        <p:grpSpPr bwMode="auto">
          <a:xfrm>
            <a:off x="5562600" y="1752600"/>
            <a:ext cx="2667000" cy="1447800"/>
            <a:chOff x="672" y="1488"/>
            <a:chExt cx="1632" cy="912"/>
          </a:xfrm>
        </p:grpSpPr>
        <p:sp>
          <p:nvSpPr>
            <p:cNvPr id="83991" name="AutoShape 23"/>
            <p:cNvSpPr>
              <a:spLocks noChangeArrowheads="1"/>
            </p:cNvSpPr>
            <p:nvPr/>
          </p:nvSpPr>
          <p:spPr bwMode="auto">
            <a:xfrm>
              <a:off x="672" y="148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 b="1">
                <a:latin typeface="Franklin Gothic Heavy" pitchFamily="34" charset="0"/>
              </a:endParaRP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10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9</a:t>
              </a:r>
            </a:p>
            <a:p>
              <a:pPr algn="ctr"/>
              <a:endParaRPr lang="en-US" sz="3600" b="1">
                <a:latin typeface="Franklin Gothic Heavy" pitchFamily="34" charset="0"/>
              </a:endParaRPr>
            </a:p>
          </p:txBody>
        </p:sp>
        <p:sp>
          <p:nvSpPr>
            <p:cNvPr id="83992" name="Line 24"/>
            <p:cNvSpPr>
              <a:spLocks noChangeShapeType="1"/>
            </p:cNvSpPr>
            <p:nvPr/>
          </p:nvSpPr>
          <p:spPr bwMode="auto">
            <a:xfrm>
              <a:off x="1200" y="196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993" name="Group 25"/>
          <p:cNvGrpSpPr>
            <a:grpSpLocks/>
          </p:cNvGrpSpPr>
          <p:nvPr/>
        </p:nvGrpSpPr>
        <p:grpSpPr bwMode="auto">
          <a:xfrm>
            <a:off x="5638800" y="3429000"/>
            <a:ext cx="2590800" cy="1447800"/>
            <a:chOff x="672" y="1488"/>
            <a:chExt cx="1632" cy="912"/>
          </a:xfrm>
        </p:grpSpPr>
        <p:sp>
          <p:nvSpPr>
            <p:cNvPr id="83994" name="AutoShape 26"/>
            <p:cNvSpPr>
              <a:spLocks noChangeArrowheads="1"/>
            </p:cNvSpPr>
            <p:nvPr/>
          </p:nvSpPr>
          <p:spPr bwMode="auto">
            <a:xfrm>
              <a:off x="672" y="148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 b="1">
                <a:latin typeface="Franklin Gothic Heavy" pitchFamily="34" charset="0"/>
              </a:endParaRP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41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28</a:t>
              </a:r>
            </a:p>
            <a:p>
              <a:pPr algn="ctr"/>
              <a:endParaRPr lang="en-US" sz="3600" b="1">
                <a:latin typeface="Franklin Gothic Heavy" pitchFamily="34" charset="0"/>
              </a:endParaRPr>
            </a:p>
          </p:txBody>
        </p:sp>
        <p:sp>
          <p:nvSpPr>
            <p:cNvPr id="83995" name="Line 27"/>
            <p:cNvSpPr>
              <a:spLocks noChangeShapeType="1"/>
            </p:cNvSpPr>
            <p:nvPr/>
          </p:nvSpPr>
          <p:spPr bwMode="auto">
            <a:xfrm>
              <a:off x="1200" y="196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996" name="Group 28"/>
          <p:cNvGrpSpPr>
            <a:grpSpLocks/>
          </p:cNvGrpSpPr>
          <p:nvPr/>
        </p:nvGrpSpPr>
        <p:grpSpPr bwMode="auto">
          <a:xfrm>
            <a:off x="5638800" y="5105400"/>
            <a:ext cx="2590800" cy="1447800"/>
            <a:chOff x="2496" y="2016"/>
            <a:chExt cx="1632" cy="912"/>
          </a:xfrm>
        </p:grpSpPr>
        <p:sp>
          <p:nvSpPr>
            <p:cNvPr id="83997" name="AutoShape 29"/>
            <p:cNvSpPr>
              <a:spLocks noChangeArrowheads="1"/>
            </p:cNvSpPr>
            <p:nvPr/>
          </p:nvSpPr>
          <p:spPr bwMode="auto">
            <a:xfrm>
              <a:off x="2496" y="2016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 b="1">
                <a:latin typeface="Franklin Gothic Heavy" pitchFamily="34" charset="0"/>
              </a:endParaRP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26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21</a:t>
              </a:r>
            </a:p>
            <a:p>
              <a:pPr algn="ctr"/>
              <a:endParaRPr lang="en-US" sz="3600" b="1">
                <a:latin typeface="Franklin Gothic Heavy" pitchFamily="34" charset="0"/>
              </a:endParaRPr>
            </a:p>
          </p:txBody>
        </p:sp>
        <p:sp>
          <p:nvSpPr>
            <p:cNvPr id="83998" name="Line 30"/>
            <p:cNvSpPr>
              <a:spLocks noChangeShapeType="1"/>
            </p:cNvSpPr>
            <p:nvPr/>
          </p:nvSpPr>
          <p:spPr bwMode="auto">
            <a:xfrm>
              <a:off x="3024" y="2496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000" name="Group 32"/>
          <p:cNvGrpSpPr>
            <a:grpSpLocks/>
          </p:cNvGrpSpPr>
          <p:nvPr/>
        </p:nvGrpSpPr>
        <p:grpSpPr bwMode="auto">
          <a:xfrm>
            <a:off x="1219200" y="3505200"/>
            <a:ext cx="2590800" cy="1447800"/>
            <a:chOff x="768" y="2208"/>
            <a:chExt cx="1632" cy="912"/>
          </a:xfrm>
        </p:grpSpPr>
        <p:sp>
          <p:nvSpPr>
            <p:cNvPr id="83986" name="AutoShape 18"/>
            <p:cNvSpPr>
              <a:spLocks noChangeArrowheads="1"/>
            </p:cNvSpPr>
            <p:nvPr/>
          </p:nvSpPr>
          <p:spPr bwMode="auto">
            <a:xfrm>
              <a:off x="768" y="220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Franklin Gothic Heavy" pitchFamily="34" charset="0"/>
                </a:rPr>
                <a:t>13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12</a:t>
              </a:r>
            </a:p>
          </p:txBody>
        </p:sp>
        <p:sp>
          <p:nvSpPr>
            <p:cNvPr id="83999" name="Line 31"/>
            <p:cNvSpPr>
              <a:spLocks noChangeShapeType="1"/>
            </p:cNvSpPr>
            <p:nvPr/>
          </p:nvSpPr>
          <p:spPr bwMode="auto">
            <a:xfrm>
              <a:off x="1296" y="268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362200" y="3200400"/>
            <a:ext cx="40386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7, 14, 21, 28, 35…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2, 4, 6, 8, 10, 12, 14, 16, 18, 20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2667000" y="762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2's</a:t>
            </a:r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auto">
          <a:xfrm>
            <a:off x="2895600" y="26670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7's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762000" y="4343400"/>
            <a:ext cx="7696200" cy="2133600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The first number </a:t>
            </a:r>
            <a:r>
              <a:rPr lang="en-US" sz="3200" b="1"/>
              <a:t>IN COMMON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that appears on both lists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becomes the common denominator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4648200" y="1371600"/>
            <a:ext cx="8382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2895600" y="3124200"/>
            <a:ext cx="838200" cy="838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one ha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"/>
            <a:ext cx="1009650" cy="1962150"/>
          </a:xfrm>
          <a:prstGeom prst="rect">
            <a:avLst/>
          </a:prstGeom>
          <a:noFill/>
        </p:spPr>
      </p:pic>
      <p:pic>
        <p:nvPicPr>
          <p:cNvPr id="30725" name="Picture 5" descr="three seven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90800"/>
            <a:ext cx="990600" cy="2114550"/>
          </a:xfrm>
          <a:prstGeom prst="rect">
            <a:avLst/>
          </a:prstGeom>
          <a:noFill/>
        </p:spPr>
      </p:pic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381000" y="38100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743200" y="3962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2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7432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2</a:t>
            </a:r>
          </a:p>
        </p:txBody>
      </p:sp>
      <p:sp>
        <p:nvSpPr>
          <p:cNvPr id="30731" name="WordArt 11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895600" y="17526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7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8194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7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038600" y="5334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 7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962400" y="27432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 6</a:t>
            </a:r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>
            <a:off x="762000" y="4800600"/>
            <a:ext cx="44958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6172200" y="3886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7 + 6 = </a:t>
            </a:r>
            <a:r>
              <a:rPr lang="en-US" sz="3600" b="1">
                <a:solidFill>
                  <a:srgbClr val="FF0066"/>
                </a:solidFill>
              </a:rPr>
              <a:t>13</a:t>
            </a:r>
          </a:p>
        </p:txBody>
      </p:sp>
      <p:sp>
        <p:nvSpPr>
          <p:cNvPr id="30766" name="WordArt 46"/>
          <p:cNvSpPr>
            <a:spLocks noChangeArrowheads="1" noChangeShapeType="1" noTextEdit="1"/>
          </p:cNvSpPr>
          <p:nvPr/>
        </p:nvSpPr>
        <p:spPr bwMode="auto">
          <a:xfrm>
            <a:off x="5715000" y="32766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</a:t>
            </a: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3962400" y="47244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13</a:t>
            </a:r>
          </a:p>
        </p:txBody>
      </p:sp>
      <p:grpSp>
        <p:nvGrpSpPr>
          <p:cNvPr id="30770" name="Group 50"/>
          <p:cNvGrpSpPr>
            <a:grpSpLocks/>
          </p:cNvGrpSpPr>
          <p:nvPr/>
        </p:nvGrpSpPr>
        <p:grpSpPr bwMode="auto">
          <a:xfrm>
            <a:off x="3886200" y="3733800"/>
            <a:ext cx="1236663" cy="914400"/>
            <a:chOff x="4021" y="2544"/>
            <a:chExt cx="779" cy="576"/>
          </a:xfrm>
        </p:grpSpPr>
        <p:pic>
          <p:nvPicPr>
            <p:cNvPr id="30768" name="Picture 48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1" y="2544"/>
              <a:ext cx="443" cy="576"/>
            </a:xfrm>
            <a:prstGeom prst="rect">
              <a:avLst/>
            </a:prstGeom>
            <a:noFill/>
          </p:spPr>
        </p:pic>
        <p:pic>
          <p:nvPicPr>
            <p:cNvPr id="30769" name="Picture 49" descr="MCSY01807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68" y="2544"/>
              <a:ext cx="432" cy="562"/>
            </a:xfrm>
            <a:prstGeom prst="rect">
              <a:avLst/>
            </a:prstGeom>
            <a:noFill/>
          </p:spPr>
        </p:pic>
      </p:grpSp>
      <p:grpSp>
        <p:nvGrpSpPr>
          <p:cNvPr id="30771" name="Group 51"/>
          <p:cNvGrpSpPr>
            <a:grpSpLocks/>
          </p:cNvGrpSpPr>
          <p:nvPr/>
        </p:nvGrpSpPr>
        <p:grpSpPr bwMode="auto">
          <a:xfrm>
            <a:off x="3810000" y="5638800"/>
            <a:ext cx="1236663" cy="914400"/>
            <a:chOff x="4021" y="2544"/>
            <a:chExt cx="779" cy="576"/>
          </a:xfrm>
        </p:grpSpPr>
        <p:pic>
          <p:nvPicPr>
            <p:cNvPr id="30772" name="Picture 52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1" y="2544"/>
              <a:ext cx="443" cy="576"/>
            </a:xfrm>
            <a:prstGeom prst="rect">
              <a:avLst/>
            </a:prstGeom>
            <a:noFill/>
          </p:spPr>
        </p:pic>
        <p:pic>
          <p:nvPicPr>
            <p:cNvPr id="30773" name="Picture 53" descr="MCSY01807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68" y="2544"/>
              <a:ext cx="432" cy="562"/>
            </a:xfrm>
            <a:prstGeom prst="rect">
              <a:avLst/>
            </a:prstGeom>
            <a:noFill/>
          </p:spPr>
        </p:pic>
      </p:grpSp>
      <p:grpSp>
        <p:nvGrpSpPr>
          <p:cNvPr id="30774" name="Group 54"/>
          <p:cNvGrpSpPr>
            <a:grpSpLocks/>
          </p:cNvGrpSpPr>
          <p:nvPr/>
        </p:nvGrpSpPr>
        <p:grpSpPr bwMode="auto">
          <a:xfrm>
            <a:off x="3810000" y="1524000"/>
            <a:ext cx="1236663" cy="914400"/>
            <a:chOff x="4021" y="2544"/>
            <a:chExt cx="779" cy="576"/>
          </a:xfrm>
        </p:grpSpPr>
        <p:pic>
          <p:nvPicPr>
            <p:cNvPr id="30775" name="Picture 55" descr="MCSY01804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21" y="2544"/>
              <a:ext cx="443" cy="576"/>
            </a:xfrm>
            <a:prstGeom prst="rect">
              <a:avLst/>
            </a:prstGeom>
            <a:noFill/>
          </p:spPr>
        </p:pic>
        <p:pic>
          <p:nvPicPr>
            <p:cNvPr id="30776" name="Picture 56" descr="MCSY01807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68" y="2544"/>
              <a:ext cx="432" cy="562"/>
            </a:xfrm>
            <a:prstGeom prst="rect">
              <a:avLst/>
            </a:prstGeom>
            <a:noFill/>
          </p:spPr>
        </p:pic>
      </p:grpSp>
      <p:sp>
        <p:nvSpPr>
          <p:cNvPr id="30777" name="Line 57"/>
          <p:cNvSpPr>
            <a:spLocks noChangeShapeType="1"/>
          </p:cNvSpPr>
          <p:nvPr/>
        </p:nvSpPr>
        <p:spPr bwMode="auto">
          <a:xfrm>
            <a:off x="3886200" y="35814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8" name="Line 58"/>
          <p:cNvSpPr>
            <a:spLocks noChangeShapeType="1"/>
          </p:cNvSpPr>
          <p:nvPr/>
        </p:nvSpPr>
        <p:spPr bwMode="auto">
          <a:xfrm>
            <a:off x="3886200" y="13716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9" name="Line 59"/>
          <p:cNvSpPr>
            <a:spLocks noChangeShapeType="1"/>
          </p:cNvSpPr>
          <p:nvPr/>
        </p:nvSpPr>
        <p:spPr bwMode="auto">
          <a:xfrm>
            <a:off x="3810000" y="5562600"/>
            <a:ext cx="12192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0" name="WordArt 60"/>
          <p:cNvSpPr>
            <a:spLocks noChangeArrowheads="1" noChangeShapeType="1" noTextEdit="1"/>
          </p:cNvSpPr>
          <p:nvPr/>
        </p:nvSpPr>
        <p:spPr bwMode="auto">
          <a:xfrm>
            <a:off x="5791200" y="9144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37" name="Group 29"/>
          <p:cNvGrpSpPr>
            <a:grpSpLocks/>
          </p:cNvGrpSpPr>
          <p:nvPr/>
        </p:nvGrpSpPr>
        <p:grpSpPr bwMode="auto">
          <a:xfrm>
            <a:off x="533400" y="304800"/>
            <a:ext cx="6934200" cy="3276600"/>
            <a:chOff x="336" y="192"/>
            <a:chExt cx="4800" cy="2784"/>
          </a:xfrm>
        </p:grpSpPr>
        <p:pic>
          <p:nvPicPr>
            <p:cNvPr id="43010" name="Picture 2" descr="three seventh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192"/>
              <a:ext cx="624" cy="1332"/>
            </a:xfrm>
            <a:prstGeom prst="rect">
              <a:avLst/>
            </a:prstGeom>
            <a:noFill/>
          </p:spPr>
        </p:pic>
        <p:pic>
          <p:nvPicPr>
            <p:cNvPr id="43011" name="Picture 3" descr="one fifth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584"/>
              <a:ext cx="624" cy="1332"/>
            </a:xfrm>
            <a:prstGeom prst="rect">
              <a:avLst/>
            </a:prstGeom>
            <a:noFill/>
          </p:spPr>
        </p:pic>
        <p:sp>
          <p:nvSpPr>
            <p:cNvPr id="4302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36" y="1920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+</a:t>
              </a: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28" y="2976"/>
              <a:ext cx="28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AutoShape 26"/>
            <p:cNvSpPr>
              <a:spLocks noChangeArrowheads="1"/>
            </p:cNvSpPr>
            <p:nvPr/>
          </p:nvSpPr>
          <p:spPr bwMode="auto">
            <a:xfrm>
              <a:off x="2496" y="768"/>
              <a:ext cx="2640" cy="1536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denominator to add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these fractions.</a:t>
              </a:r>
            </a:p>
          </p:txBody>
        </p:sp>
        <p:sp>
          <p:nvSpPr>
            <p:cNvPr id="43035" name="Line 27"/>
            <p:cNvSpPr>
              <a:spLocks noChangeShapeType="1"/>
            </p:cNvSpPr>
            <p:nvPr/>
          </p:nvSpPr>
          <p:spPr bwMode="auto">
            <a:xfrm flipH="1" flipV="1">
              <a:off x="1392" y="1200"/>
              <a:ext cx="1152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auto">
            <a:xfrm flipH="1">
              <a:off x="1392" y="2064"/>
              <a:ext cx="1152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914400" y="53340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5, 10, 15, 20, 25, 30, 35, 40, 45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838200" y="38862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7, 14, 21, 28, 35, 42, 49, 56, 63</a:t>
            </a:r>
          </a:p>
        </p:txBody>
      </p:sp>
      <p:sp>
        <p:nvSpPr>
          <p:cNvPr id="43040" name="WordArt 32"/>
          <p:cNvSpPr>
            <a:spLocks noChangeArrowheads="1" noChangeShapeType="1" noTextEdit="1"/>
          </p:cNvSpPr>
          <p:nvPr/>
        </p:nvSpPr>
        <p:spPr bwMode="auto">
          <a:xfrm>
            <a:off x="3124200" y="31242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7's</a:t>
            </a:r>
          </a:p>
        </p:txBody>
      </p:sp>
      <p:sp>
        <p:nvSpPr>
          <p:cNvPr id="43041" name="WordArt 33"/>
          <p:cNvSpPr>
            <a:spLocks noChangeArrowheads="1" noChangeShapeType="1" noTextEdit="1"/>
          </p:cNvSpPr>
          <p:nvPr/>
        </p:nvSpPr>
        <p:spPr bwMode="auto">
          <a:xfrm>
            <a:off x="3352800" y="48006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5's</a:t>
            </a:r>
          </a:p>
        </p:txBody>
      </p:sp>
      <p:sp>
        <p:nvSpPr>
          <p:cNvPr id="43042" name="Oval 34"/>
          <p:cNvSpPr>
            <a:spLocks noChangeArrowheads="1"/>
          </p:cNvSpPr>
          <p:nvPr/>
        </p:nvSpPr>
        <p:spPr bwMode="auto">
          <a:xfrm>
            <a:off x="3657600" y="3733800"/>
            <a:ext cx="7620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Oval 35"/>
          <p:cNvSpPr>
            <a:spLocks noChangeArrowheads="1"/>
          </p:cNvSpPr>
          <p:nvPr/>
        </p:nvSpPr>
        <p:spPr bwMode="auto">
          <a:xfrm>
            <a:off x="5257800" y="5257800"/>
            <a:ext cx="7620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three seven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990600" cy="2114550"/>
          </a:xfrm>
          <a:prstGeom prst="rect">
            <a:avLst/>
          </a:prstGeom>
          <a:noFill/>
        </p:spPr>
      </p:pic>
      <p:pic>
        <p:nvPicPr>
          <p:cNvPr id="32771" name="Picture 3" descr="one fif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14600"/>
            <a:ext cx="990600" cy="2114550"/>
          </a:xfrm>
          <a:prstGeom prst="rect">
            <a:avLst/>
          </a:prstGeom>
          <a:noFill/>
        </p:spPr>
      </p:pic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743200" y="3962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7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7432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7</a:t>
            </a: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895600" y="17526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194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5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038600" y="5334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15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038600" y="27432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 7</a:t>
            </a:r>
          </a:p>
        </p:txBody>
      </p:sp>
      <p:sp>
        <p:nvSpPr>
          <p:cNvPr id="32780" name="WordArt 12"/>
          <p:cNvSpPr>
            <a:spLocks noChangeArrowheads="1" noChangeShapeType="1" noTextEdit="1"/>
          </p:cNvSpPr>
          <p:nvPr/>
        </p:nvSpPr>
        <p:spPr bwMode="auto">
          <a:xfrm>
            <a:off x="533400" y="30480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838200" y="4724400"/>
            <a:ext cx="44958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3733800" y="5562600"/>
            <a:ext cx="1143000" cy="990600"/>
            <a:chOff x="3696" y="3264"/>
            <a:chExt cx="720" cy="624"/>
          </a:xfrm>
        </p:grpSpPr>
        <p:pic>
          <p:nvPicPr>
            <p:cNvPr id="32782" name="Picture 14" descr="MCSY01808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3264"/>
              <a:ext cx="432" cy="624"/>
            </a:xfrm>
            <a:prstGeom prst="rect">
              <a:avLst/>
            </a:prstGeom>
            <a:noFill/>
          </p:spPr>
        </p:pic>
        <p:pic>
          <p:nvPicPr>
            <p:cNvPr id="32783" name="Picture 15" descr="MCSY01806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6" y="3264"/>
              <a:ext cx="384" cy="624"/>
            </a:xfrm>
            <a:prstGeom prst="rect">
              <a:avLst/>
            </a:prstGeom>
            <a:noFill/>
          </p:spPr>
        </p:pic>
      </p:grp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3886200" y="3733800"/>
            <a:ext cx="990600" cy="838200"/>
            <a:chOff x="3696" y="3264"/>
            <a:chExt cx="720" cy="624"/>
          </a:xfrm>
        </p:grpSpPr>
        <p:pic>
          <p:nvPicPr>
            <p:cNvPr id="32786" name="Picture 18" descr="MCSY01808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3264"/>
              <a:ext cx="432" cy="624"/>
            </a:xfrm>
            <a:prstGeom prst="rect">
              <a:avLst/>
            </a:prstGeom>
            <a:noFill/>
          </p:spPr>
        </p:pic>
        <p:pic>
          <p:nvPicPr>
            <p:cNvPr id="32787" name="Picture 19" descr="MCSY01806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6" y="3264"/>
              <a:ext cx="384" cy="624"/>
            </a:xfrm>
            <a:prstGeom prst="rect">
              <a:avLst/>
            </a:prstGeom>
            <a:noFill/>
          </p:spPr>
        </p:pic>
      </p:grpSp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4038600" y="1524000"/>
            <a:ext cx="990600" cy="838200"/>
            <a:chOff x="3696" y="3264"/>
            <a:chExt cx="720" cy="624"/>
          </a:xfrm>
        </p:grpSpPr>
        <p:pic>
          <p:nvPicPr>
            <p:cNvPr id="32789" name="Picture 21" descr="MCSY01808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3264"/>
              <a:ext cx="432" cy="624"/>
            </a:xfrm>
            <a:prstGeom prst="rect">
              <a:avLst/>
            </a:prstGeom>
            <a:noFill/>
          </p:spPr>
        </p:pic>
        <p:pic>
          <p:nvPicPr>
            <p:cNvPr id="32790" name="Picture 22" descr="MCSY01806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6" y="3264"/>
              <a:ext cx="384" cy="624"/>
            </a:xfrm>
            <a:prstGeom prst="rect">
              <a:avLst/>
            </a:prstGeom>
            <a:noFill/>
          </p:spPr>
        </p:pic>
      </p:grp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3886200" y="35814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3733800" y="54864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4038600" y="1371600"/>
            <a:ext cx="1066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867400" y="39624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15 + 7 = </a:t>
            </a:r>
            <a:r>
              <a:rPr lang="en-US" sz="4000" b="1">
                <a:solidFill>
                  <a:srgbClr val="FF0066"/>
                </a:solidFill>
              </a:rPr>
              <a:t>22</a:t>
            </a:r>
          </a:p>
        </p:txBody>
      </p:sp>
      <p:sp>
        <p:nvSpPr>
          <p:cNvPr id="32795" name="WordArt 27"/>
          <p:cNvSpPr>
            <a:spLocks noChangeArrowheads="1" noChangeShapeType="1" noTextEdit="1"/>
          </p:cNvSpPr>
          <p:nvPr/>
        </p:nvSpPr>
        <p:spPr bwMode="auto">
          <a:xfrm>
            <a:off x="5638800" y="31242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3810000" y="47244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22</a:t>
            </a:r>
          </a:p>
        </p:txBody>
      </p:sp>
      <p:sp>
        <p:nvSpPr>
          <p:cNvPr id="32797" name="WordArt 29"/>
          <p:cNvSpPr>
            <a:spLocks noChangeArrowheads="1" noChangeShapeType="1" noTextEdit="1"/>
          </p:cNvSpPr>
          <p:nvPr/>
        </p:nvSpPr>
        <p:spPr bwMode="auto">
          <a:xfrm>
            <a:off x="5867400" y="9144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381000" y="381000"/>
            <a:ext cx="6934200" cy="3505200"/>
            <a:chOff x="240" y="240"/>
            <a:chExt cx="5088" cy="2928"/>
          </a:xfrm>
        </p:grpSpPr>
        <p:pic>
          <p:nvPicPr>
            <p:cNvPr id="13314" name="Picture 2" descr="four seventh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0" y="240"/>
              <a:ext cx="624" cy="1332"/>
            </a:xfrm>
            <a:prstGeom prst="rect">
              <a:avLst/>
            </a:prstGeom>
            <a:noFill/>
          </p:spPr>
        </p:pic>
        <p:pic>
          <p:nvPicPr>
            <p:cNvPr id="13315" name="Picture 3" descr="three eighth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824"/>
              <a:ext cx="624" cy="1284"/>
            </a:xfrm>
            <a:prstGeom prst="rect">
              <a:avLst/>
            </a:prstGeom>
            <a:noFill/>
          </p:spPr>
        </p:pic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>
              <a:off x="2688" y="912"/>
              <a:ext cx="2640" cy="1536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We need a common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denominator to add 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these fractions.</a:t>
              </a: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 flipV="1">
              <a:off x="1584" y="1344"/>
              <a:ext cx="1152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H="1">
              <a:off x="1680" y="2208"/>
              <a:ext cx="1056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40" y="2112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+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432" y="3168"/>
              <a:ext cx="28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371600" y="40386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7, 14, 21, 28, 35, 42, 49, 56, 63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219200" y="5638800"/>
            <a:ext cx="6934200" cy="67945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8, 16, 24, 32, 40, 48, 56, 64, 72</a:t>
            </a:r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3124200" y="32766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7's</a:t>
            </a: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3352800" y="51816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Arial Narrow"/>
              </a:rPr>
              <a:t>Count by 8's</a:t>
            </a: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5562600" y="5562600"/>
            <a:ext cx="7620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6477000" y="3962400"/>
            <a:ext cx="762000" cy="838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our seven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4800"/>
            <a:ext cx="990600" cy="2114550"/>
          </a:xfrm>
          <a:prstGeom prst="rect">
            <a:avLst/>
          </a:prstGeom>
          <a:noFill/>
        </p:spPr>
      </p:pic>
      <p:pic>
        <p:nvPicPr>
          <p:cNvPr id="33795" name="Picture 3" descr="three eigh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14600"/>
            <a:ext cx="990600" cy="2038350"/>
          </a:xfrm>
          <a:prstGeom prst="rect">
            <a:avLst/>
          </a:prstGeom>
          <a:noFill/>
        </p:spPr>
      </p:pic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743200" y="3962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7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7432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7</a:t>
            </a:r>
          </a:p>
        </p:txBody>
      </p:sp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2895600" y="35052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743200" y="1524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8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819400" y="533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 8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038600" y="3810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32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962400" y="26670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21</a:t>
            </a:r>
          </a:p>
        </p:txBody>
      </p:sp>
      <p:sp>
        <p:nvSpPr>
          <p:cNvPr id="33804" name="WordArt 12"/>
          <p:cNvSpPr>
            <a:spLocks noChangeArrowheads="1" noChangeShapeType="1" noTextEdit="1"/>
          </p:cNvSpPr>
          <p:nvPr/>
        </p:nvSpPr>
        <p:spPr bwMode="auto">
          <a:xfrm>
            <a:off x="533400" y="30480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838200" y="4724400"/>
            <a:ext cx="44958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3886200" y="3657600"/>
            <a:ext cx="914400" cy="914400"/>
            <a:chOff x="3264" y="3504"/>
            <a:chExt cx="624" cy="562"/>
          </a:xfrm>
        </p:grpSpPr>
        <p:pic>
          <p:nvPicPr>
            <p:cNvPr id="33806" name="Picture 14" descr="MCSY01809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52" y="3504"/>
              <a:ext cx="336" cy="562"/>
            </a:xfrm>
            <a:prstGeom prst="rect">
              <a:avLst/>
            </a:prstGeom>
            <a:noFill/>
          </p:spPr>
        </p:pic>
        <p:pic>
          <p:nvPicPr>
            <p:cNvPr id="33807" name="Picture 15" descr="MCSY01808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64" y="3504"/>
              <a:ext cx="336" cy="562"/>
            </a:xfrm>
            <a:prstGeom prst="rect">
              <a:avLst/>
            </a:prstGeom>
            <a:noFill/>
          </p:spPr>
        </p:pic>
      </p:grp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3810000" y="3505200"/>
            <a:ext cx="914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4038600" y="1371600"/>
            <a:ext cx="914400" cy="914400"/>
            <a:chOff x="3264" y="3504"/>
            <a:chExt cx="624" cy="562"/>
          </a:xfrm>
        </p:grpSpPr>
        <p:pic>
          <p:nvPicPr>
            <p:cNvPr id="33811" name="Picture 19" descr="MCSY01809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52" y="3504"/>
              <a:ext cx="336" cy="562"/>
            </a:xfrm>
            <a:prstGeom prst="rect">
              <a:avLst/>
            </a:prstGeom>
            <a:noFill/>
          </p:spPr>
        </p:pic>
        <p:pic>
          <p:nvPicPr>
            <p:cNvPr id="33812" name="Picture 20" descr="MCSY01808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64" y="3504"/>
              <a:ext cx="336" cy="562"/>
            </a:xfrm>
            <a:prstGeom prst="rect">
              <a:avLst/>
            </a:prstGeom>
            <a:noFill/>
          </p:spPr>
        </p:pic>
      </p:grp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038600" y="1219200"/>
            <a:ext cx="914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5715000" y="32766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32 + 21 = </a:t>
            </a:r>
            <a:r>
              <a:rPr lang="en-US" sz="4000" b="1">
                <a:solidFill>
                  <a:srgbClr val="FF0066"/>
                </a:solidFill>
              </a:rPr>
              <a:t>53</a:t>
            </a:r>
          </a:p>
        </p:txBody>
      </p:sp>
      <p:sp>
        <p:nvSpPr>
          <p:cNvPr id="33815" name="WordArt 23"/>
          <p:cNvSpPr>
            <a:spLocks noChangeArrowheads="1" noChangeShapeType="1" noTextEdit="1"/>
          </p:cNvSpPr>
          <p:nvPr/>
        </p:nvSpPr>
        <p:spPr bwMode="auto">
          <a:xfrm>
            <a:off x="5562600" y="2667000"/>
            <a:ext cx="3000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Add the numerators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3886200" y="48006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66"/>
                </a:solidFill>
              </a:rPr>
              <a:t>53</a:t>
            </a:r>
          </a:p>
        </p:txBody>
      </p:sp>
      <p:grpSp>
        <p:nvGrpSpPr>
          <p:cNvPr id="33817" name="Group 25"/>
          <p:cNvGrpSpPr>
            <a:grpSpLocks/>
          </p:cNvGrpSpPr>
          <p:nvPr/>
        </p:nvGrpSpPr>
        <p:grpSpPr bwMode="auto">
          <a:xfrm>
            <a:off x="3886200" y="5638800"/>
            <a:ext cx="838200" cy="762000"/>
            <a:chOff x="3264" y="3504"/>
            <a:chExt cx="624" cy="562"/>
          </a:xfrm>
        </p:grpSpPr>
        <p:pic>
          <p:nvPicPr>
            <p:cNvPr id="33818" name="Picture 26" descr="MCSY01809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52" y="3504"/>
              <a:ext cx="336" cy="562"/>
            </a:xfrm>
            <a:prstGeom prst="rect">
              <a:avLst/>
            </a:prstGeom>
            <a:noFill/>
          </p:spPr>
        </p:pic>
        <p:pic>
          <p:nvPicPr>
            <p:cNvPr id="33819" name="Picture 27" descr="MCSY01808_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64" y="3504"/>
              <a:ext cx="336" cy="562"/>
            </a:xfrm>
            <a:prstGeom prst="rect">
              <a:avLst/>
            </a:prstGeom>
            <a:noFill/>
          </p:spPr>
        </p:pic>
      </p:grp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3810000" y="5486400"/>
            <a:ext cx="914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WordArt 29"/>
          <p:cNvSpPr>
            <a:spLocks noChangeArrowheads="1" noChangeShapeType="1" noTextEdit="1"/>
          </p:cNvSpPr>
          <p:nvPr/>
        </p:nvSpPr>
        <p:spPr bwMode="auto">
          <a:xfrm>
            <a:off x="5791200" y="1066800"/>
            <a:ext cx="26955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Make equivalent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Franklin Gothic Medium"/>
              </a:rPr>
              <a:t>fractions.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1047</Words>
  <Application>Microsoft Office PowerPoint</Application>
  <PresentationFormat>On-screen Show (4:3)</PresentationFormat>
  <Paragraphs>304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Arial Narrow</vt:lpstr>
      <vt:lpstr>Franklin Gothic Heavy</vt:lpstr>
      <vt:lpstr>Franklin Gothic Medium</vt:lpstr>
      <vt:lpstr>Harrington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These</vt:lpstr>
      <vt:lpstr>Answers On Next Slide</vt:lpstr>
      <vt:lpstr>Try These</vt:lpstr>
    </vt:vector>
  </TitlesOfParts>
  <Company>Suffolk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&amp; Subtracting  Fractions</dc:title>
  <dc:creator>gwebest</dc:creator>
  <cp:lastModifiedBy>jwalski</cp:lastModifiedBy>
  <cp:revision>72</cp:revision>
  <dcterms:created xsi:type="dcterms:W3CDTF">2008-03-08T19:01:36Z</dcterms:created>
  <dcterms:modified xsi:type="dcterms:W3CDTF">2016-05-11T17:37:00Z</dcterms:modified>
</cp:coreProperties>
</file>